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8" r:id="rId1"/>
  </p:sldMasterIdLst>
  <p:sldIdLst>
    <p:sldId id="256" r:id="rId2"/>
  </p:sldIdLst>
  <p:sldSz cx="32918400" cy="21945600"/>
  <p:notesSz cx="6858000" cy="9144000"/>
  <p:defaultTextStyle>
    <a:defPPr>
      <a:defRPr lang="en-US"/>
    </a:defPPr>
    <a:lvl1pPr marL="0" algn="l" defTabSz="3135020" rtl="0" eaLnBrk="1" latinLnBrk="0" hangingPunct="1">
      <a:defRPr sz="6200" kern="1200">
        <a:solidFill>
          <a:schemeClr val="tx1"/>
        </a:solidFill>
        <a:latin typeface="+mn-lt"/>
        <a:ea typeface="+mn-ea"/>
        <a:cs typeface="+mn-cs"/>
      </a:defRPr>
    </a:lvl1pPr>
    <a:lvl2pPr marL="1567510" algn="l" defTabSz="3135020" rtl="0" eaLnBrk="1" latinLnBrk="0" hangingPunct="1">
      <a:defRPr sz="6200" kern="1200">
        <a:solidFill>
          <a:schemeClr val="tx1"/>
        </a:solidFill>
        <a:latin typeface="+mn-lt"/>
        <a:ea typeface="+mn-ea"/>
        <a:cs typeface="+mn-cs"/>
      </a:defRPr>
    </a:lvl2pPr>
    <a:lvl3pPr marL="3135020" algn="l" defTabSz="3135020" rtl="0" eaLnBrk="1" latinLnBrk="0" hangingPunct="1">
      <a:defRPr sz="6200" kern="1200">
        <a:solidFill>
          <a:schemeClr val="tx1"/>
        </a:solidFill>
        <a:latin typeface="+mn-lt"/>
        <a:ea typeface="+mn-ea"/>
        <a:cs typeface="+mn-cs"/>
      </a:defRPr>
    </a:lvl3pPr>
    <a:lvl4pPr marL="4702531" algn="l" defTabSz="3135020" rtl="0" eaLnBrk="1" latinLnBrk="0" hangingPunct="1">
      <a:defRPr sz="6200" kern="1200">
        <a:solidFill>
          <a:schemeClr val="tx1"/>
        </a:solidFill>
        <a:latin typeface="+mn-lt"/>
        <a:ea typeface="+mn-ea"/>
        <a:cs typeface="+mn-cs"/>
      </a:defRPr>
    </a:lvl4pPr>
    <a:lvl5pPr marL="6270041" algn="l" defTabSz="3135020" rtl="0" eaLnBrk="1" latinLnBrk="0" hangingPunct="1">
      <a:defRPr sz="6200" kern="1200">
        <a:solidFill>
          <a:schemeClr val="tx1"/>
        </a:solidFill>
        <a:latin typeface="+mn-lt"/>
        <a:ea typeface="+mn-ea"/>
        <a:cs typeface="+mn-cs"/>
      </a:defRPr>
    </a:lvl5pPr>
    <a:lvl6pPr marL="7837551" algn="l" defTabSz="3135020" rtl="0" eaLnBrk="1" latinLnBrk="0" hangingPunct="1">
      <a:defRPr sz="6200" kern="1200">
        <a:solidFill>
          <a:schemeClr val="tx1"/>
        </a:solidFill>
        <a:latin typeface="+mn-lt"/>
        <a:ea typeface="+mn-ea"/>
        <a:cs typeface="+mn-cs"/>
      </a:defRPr>
    </a:lvl6pPr>
    <a:lvl7pPr marL="9405061" algn="l" defTabSz="3135020" rtl="0" eaLnBrk="1" latinLnBrk="0" hangingPunct="1">
      <a:defRPr sz="6200" kern="1200">
        <a:solidFill>
          <a:schemeClr val="tx1"/>
        </a:solidFill>
        <a:latin typeface="+mn-lt"/>
        <a:ea typeface="+mn-ea"/>
        <a:cs typeface="+mn-cs"/>
      </a:defRPr>
    </a:lvl7pPr>
    <a:lvl8pPr marL="10972571" algn="l" defTabSz="3135020" rtl="0" eaLnBrk="1" latinLnBrk="0" hangingPunct="1">
      <a:defRPr sz="6200" kern="1200">
        <a:solidFill>
          <a:schemeClr val="tx1"/>
        </a:solidFill>
        <a:latin typeface="+mn-lt"/>
        <a:ea typeface="+mn-ea"/>
        <a:cs typeface="+mn-cs"/>
      </a:defRPr>
    </a:lvl8pPr>
    <a:lvl9pPr marL="12540082" algn="l" defTabSz="3135020" rtl="0" eaLnBrk="1" latinLnBrk="0" hangingPunct="1">
      <a:defRPr sz="6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912">
          <p15:clr>
            <a:srgbClr val="A4A3A4"/>
          </p15:clr>
        </p15:guide>
        <p15:guide id="2" pos="103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6600"/>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p:scale>
          <a:sx n="24" d="100"/>
          <a:sy n="24" d="100"/>
        </p:scale>
        <p:origin x="2850" y="870"/>
      </p:cViewPr>
      <p:guideLst>
        <p:guide orient="horz" pos="6912"/>
        <p:guide pos="1036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6817362"/>
            <a:ext cx="27980640" cy="4704080"/>
          </a:xfrm>
        </p:spPr>
        <p:txBody>
          <a:bodyPr/>
          <a:lstStyle/>
          <a:p>
            <a:r>
              <a:rPr lang="en-US" smtClean="0"/>
              <a:t>Click to edit Master title style</a:t>
            </a:r>
            <a:endParaRPr lang="en-US"/>
          </a:p>
        </p:txBody>
      </p:sp>
      <p:sp>
        <p:nvSpPr>
          <p:cNvPr id="3" name="Subtitle 2"/>
          <p:cNvSpPr>
            <a:spLocks noGrp="1"/>
          </p:cNvSpPr>
          <p:nvPr>
            <p:ph type="subTitle" idx="1"/>
          </p:nvPr>
        </p:nvSpPr>
        <p:spPr>
          <a:xfrm>
            <a:off x="4937760" y="12435840"/>
            <a:ext cx="23042880" cy="5608320"/>
          </a:xfrm>
        </p:spPr>
        <p:txBody>
          <a:bodyPr/>
          <a:lstStyle>
            <a:lvl1pPr marL="0" indent="0" algn="ctr">
              <a:buNone/>
              <a:defRPr>
                <a:solidFill>
                  <a:schemeClr val="tx1">
                    <a:tint val="75000"/>
                  </a:schemeClr>
                </a:solidFill>
              </a:defRPr>
            </a:lvl1pPr>
            <a:lvl2pPr marL="1567510" indent="0" algn="ctr">
              <a:buNone/>
              <a:defRPr>
                <a:solidFill>
                  <a:schemeClr val="tx1">
                    <a:tint val="75000"/>
                  </a:schemeClr>
                </a:solidFill>
              </a:defRPr>
            </a:lvl2pPr>
            <a:lvl3pPr marL="3135020" indent="0" algn="ctr">
              <a:buNone/>
              <a:defRPr>
                <a:solidFill>
                  <a:schemeClr val="tx1">
                    <a:tint val="75000"/>
                  </a:schemeClr>
                </a:solidFill>
              </a:defRPr>
            </a:lvl3pPr>
            <a:lvl4pPr marL="4702531" indent="0" algn="ctr">
              <a:buNone/>
              <a:defRPr>
                <a:solidFill>
                  <a:schemeClr val="tx1">
                    <a:tint val="75000"/>
                  </a:schemeClr>
                </a:solidFill>
              </a:defRPr>
            </a:lvl4pPr>
            <a:lvl5pPr marL="6270041" indent="0" algn="ctr">
              <a:buNone/>
              <a:defRPr>
                <a:solidFill>
                  <a:schemeClr val="tx1">
                    <a:tint val="75000"/>
                  </a:schemeClr>
                </a:solidFill>
              </a:defRPr>
            </a:lvl5pPr>
            <a:lvl6pPr marL="7837551" indent="0" algn="ctr">
              <a:buNone/>
              <a:defRPr>
                <a:solidFill>
                  <a:schemeClr val="tx1">
                    <a:tint val="75000"/>
                  </a:schemeClr>
                </a:solidFill>
              </a:defRPr>
            </a:lvl6pPr>
            <a:lvl7pPr marL="9405061" indent="0" algn="ctr">
              <a:buNone/>
              <a:defRPr>
                <a:solidFill>
                  <a:schemeClr val="tx1">
                    <a:tint val="75000"/>
                  </a:schemeClr>
                </a:solidFill>
              </a:defRPr>
            </a:lvl7pPr>
            <a:lvl8pPr marL="10972571" indent="0" algn="ctr">
              <a:buNone/>
              <a:defRPr>
                <a:solidFill>
                  <a:schemeClr val="tx1">
                    <a:tint val="75000"/>
                  </a:schemeClr>
                </a:solidFill>
              </a:defRPr>
            </a:lvl8pPr>
            <a:lvl9pPr marL="1254008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D4CBE83-0AF5-4294-81EC-E4B6D6A3F9A5}" type="datetimeFigureOut">
              <a:rPr lang="en-US" smtClean="0"/>
              <a:pPr/>
              <a:t>1/12/2014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45C4F4-353D-4723-BF13-6011095C7A5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4CBE83-0AF5-4294-81EC-E4B6D6A3F9A5}" type="datetimeFigureOut">
              <a:rPr lang="en-US" smtClean="0"/>
              <a:pPr/>
              <a:t>1/12/2014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45C4F4-353D-4723-BF13-6011095C7A5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5919310" y="2814321"/>
            <a:ext cx="26660477" cy="5991860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926459" y="2814321"/>
            <a:ext cx="79444213" cy="5991860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4CBE83-0AF5-4294-81EC-E4B6D6A3F9A5}" type="datetimeFigureOut">
              <a:rPr lang="en-US" smtClean="0"/>
              <a:pPr/>
              <a:t>1/12/2014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45C4F4-353D-4723-BF13-6011095C7A5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4CBE83-0AF5-4294-81EC-E4B6D6A3F9A5}" type="datetimeFigureOut">
              <a:rPr lang="en-US" smtClean="0"/>
              <a:pPr/>
              <a:t>1/12/2014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45C4F4-353D-4723-BF13-6011095C7A5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7" y="14102082"/>
            <a:ext cx="27980640" cy="4358640"/>
          </a:xfrm>
        </p:spPr>
        <p:txBody>
          <a:bodyPr anchor="t"/>
          <a:lstStyle>
            <a:lvl1pPr algn="l">
              <a:defRPr sz="13700" b="1" cap="all"/>
            </a:lvl1pPr>
          </a:lstStyle>
          <a:p>
            <a:r>
              <a:rPr lang="en-US" smtClean="0"/>
              <a:t>Click to edit Master title style</a:t>
            </a:r>
            <a:endParaRPr lang="en-US"/>
          </a:p>
        </p:txBody>
      </p:sp>
      <p:sp>
        <p:nvSpPr>
          <p:cNvPr id="3" name="Text Placeholder 2"/>
          <p:cNvSpPr>
            <a:spLocks noGrp="1"/>
          </p:cNvSpPr>
          <p:nvPr>
            <p:ph type="body" idx="1"/>
          </p:nvPr>
        </p:nvSpPr>
        <p:spPr>
          <a:xfrm>
            <a:off x="2600327" y="9301483"/>
            <a:ext cx="27980640" cy="4800598"/>
          </a:xfrm>
        </p:spPr>
        <p:txBody>
          <a:bodyPr anchor="b"/>
          <a:lstStyle>
            <a:lvl1pPr marL="0" indent="0">
              <a:buNone/>
              <a:defRPr sz="6900">
                <a:solidFill>
                  <a:schemeClr val="tx1">
                    <a:tint val="75000"/>
                  </a:schemeClr>
                </a:solidFill>
              </a:defRPr>
            </a:lvl1pPr>
            <a:lvl2pPr marL="1567510" indent="0">
              <a:buNone/>
              <a:defRPr sz="6200">
                <a:solidFill>
                  <a:schemeClr val="tx1">
                    <a:tint val="75000"/>
                  </a:schemeClr>
                </a:solidFill>
              </a:defRPr>
            </a:lvl2pPr>
            <a:lvl3pPr marL="3135020" indent="0">
              <a:buNone/>
              <a:defRPr sz="5500">
                <a:solidFill>
                  <a:schemeClr val="tx1">
                    <a:tint val="75000"/>
                  </a:schemeClr>
                </a:solidFill>
              </a:defRPr>
            </a:lvl3pPr>
            <a:lvl4pPr marL="4702531" indent="0">
              <a:buNone/>
              <a:defRPr sz="4800">
                <a:solidFill>
                  <a:schemeClr val="tx1">
                    <a:tint val="75000"/>
                  </a:schemeClr>
                </a:solidFill>
              </a:defRPr>
            </a:lvl4pPr>
            <a:lvl5pPr marL="6270041" indent="0">
              <a:buNone/>
              <a:defRPr sz="4800">
                <a:solidFill>
                  <a:schemeClr val="tx1">
                    <a:tint val="75000"/>
                  </a:schemeClr>
                </a:solidFill>
              </a:defRPr>
            </a:lvl5pPr>
            <a:lvl6pPr marL="7837551" indent="0">
              <a:buNone/>
              <a:defRPr sz="4800">
                <a:solidFill>
                  <a:schemeClr val="tx1">
                    <a:tint val="75000"/>
                  </a:schemeClr>
                </a:solidFill>
              </a:defRPr>
            </a:lvl6pPr>
            <a:lvl7pPr marL="9405061" indent="0">
              <a:buNone/>
              <a:defRPr sz="4800">
                <a:solidFill>
                  <a:schemeClr val="tx1">
                    <a:tint val="75000"/>
                  </a:schemeClr>
                </a:solidFill>
              </a:defRPr>
            </a:lvl7pPr>
            <a:lvl8pPr marL="10972571" indent="0">
              <a:buNone/>
              <a:defRPr sz="4800">
                <a:solidFill>
                  <a:schemeClr val="tx1">
                    <a:tint val="75000"/>
                  </a:schemeClr>
                </a:solidFill>
              </a:defRPr>
            </a:lvl8pPr>
            <a:lvl9pPr marL="12540082" indent="0">
              <a:buNone/>
              <a:defRPr sz="48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D4CBE83-0AF5-4294-81EC-E4B6D6A3F9A5}" type="datetimeFigureOut">
              <a:rPr lang="en-US" smtClean="0"/>
              <a:pPr/>
              <a:t>1/12/2014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45C4F4-353D-4723-BF13-6011095C7A5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926457" y="16388081"/>
            <a:ext cx="53052343" cy="46344842"/>
          </a:xfrm>
        </p:spPr>
        <p:txBody>
          <a:bodyPr/>
          <a:lstStyle>
            <a:lvl1pPr>
              <a:defRPr sz="9600"/>
            </a:lvl1pPr>
            <a:lvl2pPr>
              <a:defRPr sz="8200"/>
            </a:lvl2pPr>
            <a:lvl3pPr>
              <a:defRPr sz="6900"/>
            </a:lvl3pPr>
            <a:lvl4pPr>
              <a:defRPr sz="6200"/>
            </a:lvl4pPr>
            <a:lvl5pPr>
              <a:defRPr sz="6200"/>
            </a:lvl5pPr>
            <a:lvl6pPr>
              <a:defRPr sz="6200"/>
            </a:lvl6pPr>
            <a:lvl7pPr>
              <a:defRPr sz="6200"/>
            </a:lvl7pPr>
            <a:lvl8pPr>
              <a:defRPr sz="6200"/>
            </a:lvl8pPr>
            <a:lvl9pPr>
              <a:defRPr sz="6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9527442" y="16388081"/>
            <a:ext cx="53052347" cy="46344842"/>
          </a:xfrm>
        </p:spPr>
        <p:txBody>
          <a:bodyPr/>
          <a:lstStyle>
            <a:lvl1pPr>
              <a:defRPr sz="9600"/>
            </a:lvl1pPr>
            <a:lvl2pPr>
              <a:defRPr sz="8200"/>
            </a:lvl2pPr>
            <a:lvl3pPr>
              <a:defRPr sz="6900"/>
            </a:lvl3pPr>
            <a:lvl4pPr>
              <a:defRPr sz="6200"/>
            </a:lvl4pPr>
            <a:lvl5pPr>
              <a:defRPr sz="6200"/>
            </a:lvl5pPr>
            <a:lvl6pPr>
              <a:defRPr sz="6200"/>
            </a:lvl6pPr>
            <a:lvl7pPr>
              <a:defRPr sz="6200"/>
            </a:lvl7pPr>
            <a:lvl8pPr>
              <a:defRPr sz="6200"/>
            </a:lvl8pPr>
            <a:lvl9pPr>
              <a:defRPr sz="6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D4CBE83-0AF5-4294-81EC-E4B6D6A3F9A5}" type="datetimeFigureOut">
              <a:rPr lang="en-US" smtClean="0"/>
              <a:pPr/>
              <a:t>1/12/2014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45C4F4-353D-4723-BF13-6011095C7A5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5920" y="878842"/>
            <a:ext cx="29626560" cy="3657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45920" y="4912362"/>
            <a:ext cx="14544677" cy="2047238"/>
          </a:xfrm>
        </p:spPr>
        <p:txBody>
          <a:bodyPr anchor="b"/>
          <a:lstStyle>
            <a:lvl1pPr marL="0" indent="0">
              <a:buNone/>
              <a:defRPr sz="8200" b="1"/>
            </a:lvl1pPr>
            <a:lvl2pPr marL="1567510" indent="0">
              <a:buNone/>
              <a:defRPr sz="6900" b="1"/>
            </a:lvl2pPr>
            <a:lvl3pPr marL="3135020" indent="0">
              <a:buNone/>
              <a:defRPr sz="6200" b="1"/>
            </a:lvl3pPr>
            <a:lvl4pPr marL="4702531" indent="0">
              <a:buNone/>
              <a:defRPr sz="5500" b="1"/>
            </a:lvl4pPr>
            <a:lvl5pPr marL="6270041" indent="0">
              <a:buNone/>
              <a:defRPr sz="5500" b="1"/>
            </a:lvl5pPr>
            <a:lvl6pPr marL="7837551" indent="0">
              <a:buNone/>
              <a:defRPr sz="5500" b="1"/>
            </a:lvl6pPr>
            <a:lvl7pPr marL="9405061" indent="0">
              <a:buNone/>
              <a:defRPr sz="5500" b="1"/>
            </a:lvl7pPr>
            <a:lvl8pPr marL="10972571" indent="0">
              <a:buNone/>
              <a:defRPr sz="5500" b="1"/>
            </a:lvl8pPr>
            <a:lvl9pPr marL="12540082" indent="0">
              <a:buNone/>
              <a:defRPr sz="5500" b="1"/>
            </a:lvl9pPr>
          </a:lstStyle>
          <a:p>
            <a:pPr lvl="0"/>
            <a:r>
              <a:rPr lang="en-US" smtClean="0"/>
              <a:t>Click to edit Master text styles</a:t>
            </a:r>
          </a:p>
        </p:txBody>
      </p:sp>
      <p:sp>
        <p:nvSpPr>
          <p:cNvPr id="4" name="Content Placeholder 3"/>
          <p:cNvSpPr>
            <a:spLocks noGrp="1"/>
          </p:cNvSpPr>
          <p:nvPr>
            <p:ph sz="half" idx="2"/>
          </p:nvPr>
        </p:nvSpPr>
        <p:spPr>
          <a:xfrm>
            <a:off x="1645920" y="6959600"/>
            <a:ext cx="14544677" cy="12644122"/>
          </a:xfrm>
        </p:spPr>
        <p:txBody>
          <a:bodyPr/>
          <a:lstStyle>
            <a:lvl1pPr>
              <a:defRPr sz="8200"/>
            </a:lvl1pPr>
            <a:lvl2pPr>
              <a:defRPr sz="6900"/>
            </a:lvl2pPr>
            <a:lvl3pPr>
              <a:defRPr sz="6200"/>
            </a:lvl3pPr>
            <a:lvl4pPr>
              <a:defRPr sz="5500"/>
            </a:lvl4pPr>
            <a:lvl5pPr>
              <a:defRPr sz="5500"/>
            </a:lvl5pPr>
            <a:lvl6pPr>
              <a:defRPr sz="5500"/>
            </a:lvl6pPr>
            <a:lvl7pPr>
              <a:defRPr sz="5500"/>
            </a:lvl7pPr>
            <a:lvl8pPr>
              <a:defRPr sz="5500"/>
            </a:lvl8pPr>
            <a:lvl9pPr>
              <a:defRPr sz="5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6722092" y="4912362"/>
            <a:ext cx="14550390" cy="2047238"/>
          </a:xfrm>
        </p:spPr>
        <p:txBody>
          <a:bodyPr anchor="b"/>
          <a:lstStyle>
            <a:lvl1pPr marL="0" indent="0">
              <a:buNone/>
              <a:defRPr sz="8200" b="1"/>
            </a:lvl1pPr>
            <a:lvl2pPr marL="1567510" indent="0">
              <a:buNone/>
              <a:defRPr sz="6900" b="1"/>
            </a:lvl2pPr>
            <a:lvl3pPr marL="3135020" indent="0">
              <a:buNone/>
              <a:defRPr sz="6200" b="1"/>
            </a:lvl3pPr>
            <a:lvl4pPr marL="4702531" indent="0">
              <a:buNone/>
              <a:defRPr sz="5500" b="1"/>
            </a:lvl4pPr>
            <a:lvl5pPr marL="6270041" indent="0">
              <a:buNone/>
              <a:defRPr sz="5500" b="1"/>
            </a:lvl5pPr>
            <a:lvl6pPr marL="7837551" indent="0">
              <a:buNone/>
              <a:defRPr sz="5500" b="1"/>
            </a:lvl6pPr>
            <a:lvl7pPr marL="9405061" indent="0">
              <a:buNone/>
              <a:defRPr sz="5500" b="1"/>
            </a:lvl7pPr>
            <a:lvl8pPr marL="10972571" indent="0">
              <a:buNone/>
              <a:defRPr sz="5500" b="1"/>
            </a:lvl8pPr>
            <a:lvl9pPr marL="12540082" indent="0">
              <a:buNone/>
              <a:defRPr sz="5500" b="1"/>
            </a:lvl9pPr>
          </a:lstStyle>
          <a:p>
            <a:pPr lvl="0"/>
            <a:r>
              <a:rPr lang="en-US" smtClean="0"/>
              <a:t>Click to edit Master text styles</a:t>
            </a:r>
          </a:p>
        </p:txBody>
      </p:sp>
      <p:sp>
        <p:nvSpPr>
          <p:cNvPr id="6" name="Content Placeholder 5"/>
          <p:cNvSpPr>
            <a:spLocks noGrp="1"/>
          </p:cNvSpPr>
          <p:nvPr>
            <p:ph sz="quarter" idx="4"/>
          </p:nvPr>
        </p:nvSpPr>
        <p:spPr>
          <a:xfrm>
            <a:off x="16722092" y="6959600"/>
            <a:ext cx="14550390" cy="12644122"/>
          </a:xfrm>
        </p:spPr>
        <p:txBody>
          <a:bodyPr/>
          <a:lstStyle>
            <a:lvl1pPr>
              <a:defRPr sz="8200"/>
            </a:lvl1pPr>
            <a:lvl2pPr>
              <a:defRPr sz="6900"/>
            </a:lvl2pPr>
            <a:lvl3pPr>
              <a:defRPr sz="6200"/>
            </a:lvl3pPr>
            <a:lvl4pPr>
              <a:defRPr sz="5500"/>
            </a:lvl4pPr>
            <a:lvl5pPr>
              <a:defRPr sz="5500"/>
            </a:lvl5pPr>
            <a:lvl6pPr>
              <a:defRPr sz="5500"/>
            </a:lvl6pPr>
            <a:lvl7pPr>
              <a:defRPr sz="5500"/>
            </a:lvl7pPr>
            <a:lvl8pPr>
              <a:defRPr sz="5500"/>
            </a:lvl8pPr>
            <a:lvl9pPr>
              <a:defRPr sz="5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D4CBE83-0AF5-4294-81EC-E4B6D6A3F9A5}" type="datetimeFigureOut">
              <a:rPr lang="en-US" smtClean="0"/>
              <a:pPr/>
              <a:t>1/12/2014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45C4F4-353D-4723-BF13-6011095C7A5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D4CBE83-0AF5-4294-81EC-E4B6D6A3F9A5}" type="datetimeFigureOut">
              <a:rPr lang="en-US" smtClean="0"/>
              <a:pPr/>
              <a:t>1/12/2014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45C4F4-353D-4723-BF13-6011095C7A5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4CBE83-0AF5-4294-81EC-E4B6D6A3F9A5}" type="datetimeFigureOut">
              <a:rPr lang="en-US" smtClean="0"/>
              <a:pPr/>
              <a:t>1/12/2014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45C4F4-353D-4723-BF13-6011095C7A5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922" y="873760"/>
            <a:ext cx="10829927" cy="3718560"/>
          </a:xfrm>
        </p:spPr>
        <p:txBody>
          <a:bodyPr anchor="b"/>
          <a:lstStyle>
            <a:lvl1pPr algn="l">
              <a:defRPr sz="6900" b="1"/>
            </a:lvl1pPr>
          </a:lstStyle>
          <a:p>
            <a:r>
              <a:rPr lang="en-US" smtClean="0"/>
              <a:t>Click to edit Master title style</a:t>
            </a:r>
            <a:endParaRPr lang="en-US"/>
          </a:p>
        </p:txBody>
      </p:sp>
      <p:sp>
        <p:nvSpPr>
          <p:cNvPr id="3" name="Content Placeholder 2"/>
          <p:cNvSpPr>
            <a:spLocks noGrp="1"/>
          </p:cNvSpPr>
          <p:nvPr>
            <p:ph idx="1"/>
          </p:nvPr>
        </p:nvSpPr>
        <p:spPr>
          <a:xfrm>
            <a:off x="12870180" y="873761"/>
            <a:ext cx="18402300" cy="18729962"/>
          </a:xfrm>
        </p:spPr>
        <p:txBody>
          <a:bodyPr/>
          <a:lstStyle>
            <a:lvl1pPr>
              <a:defRPr sz="11000"/>
            </a:lvl1pPr>
            <a:lvl2pPr>
              <a:defRPr sz="9600"/>
            </a:lvl2pPr>
            <a:lvl3pPr>
              <a:defRPr sz="8200"/>
            </a:lvl3pPr>
            <a:lvl4pPr>
              <a:defRPr sz="6900"/>
            </a:lvl4pPr>
            <a:lvl5pPr>
              <a:defRPr sz="6900"/>
            </a:lvl5pPr>
            <a:lvl6pPr>
              <a:defRPr sz="6900"/>
            </a:lvl6pPr>
            <a:lvl7pPr>
              <a:defRPr sz="6900"/>
            </a:lvl7pPr>
            <a:lvl8pPr>
              <a:defRPr sz="6900"/>
            </a:lvl8pPr>
            <a:lvl9pPr>
              <a:defRPr sz="6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645922" y="4592321"/>
            <a:ext cx="10829927" cy="15011402"/>
          </a:xfrm>
        </p:spPr>
        <p:txBody>
          <a:bodyPr/>
          <a:lstStyle>
            <a:lvl1pPr marL="0" indent="0">
              <a:buNone/>
              <a:defRPr sz="4800"/>
            </a:lvl1pPr>
            <a:lvl2pPr marL="1567510" indent="0">
              <a:buNone/>
              <a:defRPr sz="4100"/>
            </a:lvl2pPr>
            <a:lvl3pPr marL="3135020" indent="0">
              <a:buNone/>
              <a:defRPr sz="3400"/>
            </a:lvl3pPr>
            <a:lvl4pPr marL="4702531" indent="0">
              <a:buNone/>
              <a:defRPr sz="3100"/>
            </a:lvl4pPr>
            <a:lvl5pPr marL="6270041" indent="0">
              <a:buNone/>
              <a:defRPr sz="3100"/>
            </a:lvl5pPr>
            <a:lvl6pPr marL="7837551" indent="0">
              <a:buNone/>
              <a:defRPr sz="3100"/>
            </a:lvl6pPr>
            <a:lvl7pPr marL="9405061" indent="0">
              <a:buNone/>
              <a:defRPr sz="3100"/>
            </a:lvl7pPr>
            <a:lvl8pPr marL="10972571" indent="0">
              <a:buNone/>
              <a:defRPr sz="3100"/>
            </a:lvl8pPr>
            <a:lvl9pPr marL="12540082" indent="0">
              <a:buNone/>
              <a:defRPr sz="31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4CBE83-0AF5-4294-81EC-E4B6D6A3F9A5}" type="datetimeFigureOut">
              <a:rPr lang="en-US" smtClean="0"/>
              <a:pPr/>
              <a:t>1/12/2014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45C4F4-353D-4723-BF13-6011095C7A5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2237" y="15361920"/>
            <a:ext cx="19751040" cy="1813562"/>
          </a:xfrm>
        </p:spPr>
        <p:txBody>
          <a:bodyPr anchor="b"/>
          <a:lstStyle>
            <a:lvl1pPr algn="l">
              <a:defRPr sz="6900" b="1"/>
            </a:lvl1pPr>
          </a:lstStyle>
          <a:p>
            <a:r>
              <a:rPr lang="en-US" smtClean="0"/>
              <a:t>Click to edit Master title style</a:t>
            </a:r>
            <a:endParaRPr lang="en-US"/>
          </a:p>
        </p:txBody>
      </p:sp>
      <p:sp>
        <p:nvSpPr>
          <p:cNvPr id="3" name="Picture Placeholder 2"/>
          <p:cNvSpPr>
            <a:spLocks noGrp="1"/>
          </p:cNvSpPr>
          <p:nvPr>
            <p:ph type="pic" idx="1"/>
          </p:nvPr>
        </p:nvSpPr>
        <p:spPr>
          <a:xfrm>
            <a:off x="6452237" y="1960880"/>
            <a:ext cx="19751040" cy="13167360"/>
          </a:xfrm>
        </p:spPr>
        <p:txBody>
          <a:bodyPr/>
          <a:lstStyle>
            <a:lvl1pPr marL="0" indent="0">
              <a:buNone/>
              <a:defRPr sz="11000"/>
            </a:lvl1pPr>
            <a:lvl2pPr marL="1567510" indent="0">
              <a:buNone/>
              <a:defRPr sz="9600"/>
            </a:lvl2pPr>
            <a:lvl3pPr marL="3135020" indent="0">
              <a:buNone/>
              <a:defRPr sz="8200"/>
            </a:lvl3pPr>
            <a:lvl4pPr marL="4702531" indent="0">
              <a:buNone/>
              <a:defRPr sz="6900"/>
            </a:lvl4pPr>
            <a:lvl5pPr marL="6270041" indent="0">
              <a:buNone/>
              <a:defRPr sz="6900"/>
            </a:lvl5pPr>
            <a:lvl6pPr marL="7837551" indent="0">
              <a:buNone/>
              <a:defRPr sz="6900"/>
            </a:lvl6pPr>
            <a:lvl7pPr marL="9405061" indent="0">
              <a:buNone/>
              <a:defRPr sz="6900"/>
            </a:lvl7pPr>
            <a:lvl8pPr marL="10972571" indent="0">
              <a:buNone/>
              <a:defRPr sz="6900"/>
            </a:lvl8pPr>
            <a:lvl9pPr marL="12540082" indent="0">
              <a:buNone/>
              <a:defRPr sz="6900"/>
            </a:lvl9pPr>
          </a:lstStyle>
          <a:p>
            <a:endParaRPr lang="en-US"/>
          </a:p>
        </p:txBody>
      </p:sp>
      <p:sp>
        <p:nvSpPr>
          <p:cNvPr id="4" name="Text Placeholder 3"/>
          <p:cNvSpPr>
            <a:spLocks noGrp="1"/>
          </p:cNvSpPr>
          <p:nvPr>
            <p:ph type="body" sz="half" idx="2"/>
          </p:nvPr>
        </p:nvSpPr>
        <p:spPr>
          <a:xfrm>
            <a:off x="6452237" y="17175482"/>
            <a:ext cx="19751040" cy="2575558"/>
          </a:xfrm>
        </p:spPr>
        <p:txBody>
          <a:bodyPr/>
          <a:lstStyle>
            <a:lvl1pPr marL="0" indent="0">
              <a:buNone/>
              <a:defRPr sz="4800"/>
            </a:lvl1pPr>
            <a:lvl2pPr marL="1567510" indent="0">
              <a:buNone/>
              <a:defRPr sz="4100"/>
            </a:lvl2pPr>
            <a:lvl3pPr marL="3135020" indent="0">
              <a:buNone/>
              <a:defRPr sz="3400"/>
            </a:lvl3pPr>
            <a:lvl4pPr marL="4702531" indent="0">
              <a:buNone/>
              <a:defRPr sz="3100"/>
            </a:lvl4pPr>
            <a:lvl5pPr marL="6270041" indent="0">
              <a:buNone/>
              <a:defRPr sz="3100"/>
            </a:lvl5pPr>
            <a:lvl6pPr marL="7837551" indent="0">
              <a:buNone/>
              <a:defRPr sz="3100"/>
            </a:lvl6pPr>
            <a:lvl7pPr marL="9405061" indent="0">
              <a:buNone/>
              <a:defRPr sz="3100"/>
            </a:lvl7pPr>
            <a:lvl8pPr marL="10972571" indent="0">
              <a:buNone/>
              <a:defRPr sz="3100"/>
            </a:lvl8pPr>
            <a:lvl9pPr marL="12540082" indent="0">
              <a:buNone/>
              <a:defRPr sz="31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4CBE83-0AF5-4294-81EC-E4B6D6A3F9A5}" type="datetimeFigureOut">
              <a:rPr lang="en-US" smtClean="0"/>
              <a:pPr/>
              <a:t>1/12/2014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45C4F4-353D-4723-BF13-6011095C7A5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45920" y="878842"/>
            <a:ext cx="29626560" cy="3657600"/>
          </a:xfrm>
          <a:prstGeom prst="rect">
            <a:avLst/>
          </a:prstGeom>
        </p:spPr>
        <p:txBody>
          <a:bodyPr vert="horz" lIns="313502" tIns="156751" rIns="313502" bIns="15675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645920" y="5120641"/>
            <a:ext cx="29626560" cy="14483082"/>
          </a:xfrm>
          <a:prstGeom prst="rect">
            <a:avLst/>
          </a:prstGeom>
        </p:spPr>
        <p:txBody>
          <a:bodyPr vert="horz" lIns="313502" tIns="156751" rIns="313502" bIns="15675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645920" y="20340322"/>
            <a:ext cx="7680960" cy="1168400"/>
          </a:xfrm>
          <a:prstGeom prst="rect">
            <a:avLst/>
          </a:prstGeom>
        </p:spPr>
        <p:txBody>
          <a:bodyPr vert="horz" lIns="313502" tIns="156751" rIns="313502" bIns="156751" rtlCol="0" anchor="ctr"/>
          <a:lstStyle>
            <a:lvl1pPr algn="l">
              <a:defRPr sz="4100">
                <a:solidFill>
                  <a:schemeClr val="tx1">
                    <a:tint val="75000"/>
                  </a:schemeClr>
                </a:solidFill>
              </a:defRPr>
            </a:lvl1pPr>
          </a:lstStyle>
          <a:p>
            <a:fld id="{DD4CBE83-0AF5-4294-81EC-E4B6D6A3F9A5}" type="datetimeFigureOut">
              <a:rPr lang="en-US" smtClean="0"/>
              <a:pPr/>
              <a:t>1/12/2014</a:t>
            </a:fld>
            <a:endParaRPr lang="en-US"/>
          </a:p>
        </p:txBody>
      </p:sp>
      <p:sp>
        <p:nvSpPr>
          <p:cNvPr id="5" name="Footer Placeholder 4"/>
          <p:cNvSpPr>
            <a:spLocks noGrp="1"/>
          </p:cNvSpPr>
          <p:nvPr>
            <p:ph type="ftr" sz="quarter" idx="3"/>
          </p:nvPr>
        </p:nvSpPr>
        <p:spPr>
          <a:xfrm>
            <a:off x="11247120" y="20340322"/>
            <a:ext cx="10424160" cy="1168400"/>
          </a:xfrm>
          <a:prstGeom prst="rect">
            <a:avLst/>
          </a:prstGeom>
        </p:spPr>
        <p:txBody>
          <a:bodyPr vert="horz" lIns="313502" tIns="156751" rIns="313502" bIns="156751" rtlCol="0" anchor="ctr"/>
          <a:lstStyle>
            <a:lvl1pPr algn="ctr">
              <a:defRPr sz="41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591520" y="20340322"/>
            <a:ext cx="7680960" cy="1168400"/>
          </a:xfrm>
          <a:prstGeom prst="rect">
            <a:avLst/>
          </a:prstGeom>
        </p:spPr>
        <p:txBody>
          <a:bodyPr vert="horz" lIns="313502" tIns="156751" rIns="313502" bIns="156751" rtlCol="0" anchor="ctr"/>
          <a:lstStyle>
            <a:lvl1pPr algn="r">
              <a:defRPr sz="4100">
                <a:solidFill>
                  <a:schemeClr val="tx1">
                    <a:tint val="75000"/>
                  </a:schemeClr>
                </a:solidFill>
              </a:defRPr>
            </a:lvl1pPr>
          </a:lstStyle>
          <a:p>
            <a:fld id="{8445C4F4-353D-4723-BF13-6011095C7A5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135020" rtl="0" eaLnBrk="1" latinLnBrk="0" hangingPunct="1">
        <a:spcBef>
          <a:spcPct val="0"/>
        </a:spcBef>
        <a:buNone/>
        <a:defRPr sz="15100" kern="1200">
          <a:solidFill>
            <a:schemeClr val="tx1"/>
          </a:solidFill>
          <a:latin typeface="+mj-lt"/>
          <a:ea typeface="+mj-ea"/>
          <a:cs typeface="+mj-cs"/>
        </a:defRPr>
      </a:lvl1pPr>
    </p:titleStyle>
    <p:bodyStyle>
      <a:lvl1pPr marL="1175633" indent="-1175633" algn="l" defTabSz="3135020" rtl="0" eaLnBrk="1" latinLnBrk="0" hangingPunct="1">
        <a:spcBef>
          <a:spcPct val="20000"/>
        </a:spcBef>
        <a:buFont typeface="Arial" pitchFamily="34" charset="0"/>
        <a:buChar char="•"/>
        <a:defRPr sz="11000" kern="1200">
          <a:solidFill>
            <a:schemeClr val="tx1"/>
          </a:solidFill>
          <a:latin typeface="+mn-lt"/>
          <a:ea typeface="+mn-ea"/>
          <a:cs typeface="+mn-cs"/>
        </a:defRPr>
      </a:lvl1pPr>
      <a:lvl2pPr marL="2547204" indent="-979694" algn="l" defTabSz="3135020" rtl="0" eaLnBrk="1" latinLnBrk="0" hangingPunct="1">
        <a:spcBef>
          <a:spcPct val="20000"/>
        </a:spcBef>
        <a:buFont typeface="Arial" pitchFamily="34" charset="0"/>
        <a:buChar char="–"/>
        <a:defRPr sz="9600" kern="1200">
          <a:solidFill>
            <a:schemeClr val="tx1"/>
          </a:solidFill>
          <a:latin typeface="+mn-lt"/>
          <a:ea typeface="+mn-ea"/>
          <a:cs typeface="+mn-cs"/>
        </a:defRPr>
      </a:lvl2pPr>
      <a:lvl3pPr marL="3918776" indent="-783755" algn="l" defTabSz="3135020" rtl="0" eaLnBrk="1" latinLnBrk="0" hangingPunct="1">
        <a:spcBef>
          <a:spcPct val="20000"/>
        </a:spcBef>
        <a:buFont typeface="Arial" pitchFamily="34" charset="0"/>
        <a:buChar char="•"/>
        <a:defRPr sz="8200" kern="1200">
          <a:solidFill>
            <a:schemeClr val="tx1"/>
          </a:solidFill>
          <a:latin typeface="+mn-lt"/>
          <a:ea typeface="+mn-ea"/>
          <a:cs typeface="+mn-cs"/>
        </a:defRPr>
      </a:lvl3pPr>
      <a:lvl4pPr marL="5486286" indent="-783755" algn="l" defTabSz="3135020" rtl="0" eaLnBrk="1" latinLnBrk="0" hangingPunct="1">
        <a:spcBef>
          <a:spcPct val="20000"/>
        </a:spcBef>
        <a:buFont typeface="Arial" pitchFamily="34" charset="0"/>
        <a:buChar char="–"/>
        <a:defRPr sz="6900" kern="1200">
          <a:solidFill>
            <a:schemeClr val="tx1"/>
          </a:solidFill>
          <a:latin typeface="+mn-lt"/>
          <a:ea typeface="+mn-ea"/>
          <a:cs typeface="+mn-cs"/>
        </a:defRPr>
      </a:lvl4pPr>
      <a:lvl5pPr marL="7053796" indent="-783755" algn="l" defTabSz="3135020" rtl="0" eaLnBrk="1" latinLnBrk="0" hangingPunct="1">
        <a:spcBef>
          <a:spcPct val="20000"/>
        </a:spcBef>
        <a:buFont typeface="Arial" pitchFamily="34" charset="0"/>
        <a:buChar char="»"/>
        <a:defRPr sz="6900" kern="1200">
          <a:solidFill>
            <a:schemeClr val="tx1"/>
          </a:solidFill>
          <a:latin typeface="+mn-lt"/>
          <a:ea typeface="+mn-ea"/>
          <a:cs typeface="+mn-cs"/>
        </a:defRPr>
      </a:lvl5pPr>
      <a:lvl6pPr marL="8621306" indent="-783755" algn="l" defTabSz="3135020" rtl="0" eaLnBrk="1" latinLnBrk="0" hangingPunct="1">
        <a:spcBef>
          <a:spcPct val="20000"/>
        </a:spcBef>
        <a:buFont typeface="Arial" pitchFamily="34" charset="0"/>
        <a:buChar char="•"/>
        <a:defRPr sz="6900" kern="1200">
          <a:solidFill>
            <a:schemeClr val="tx1"/>
          </a:solidFill>
          <a:latin typeface="+mn-lt"/>
          <a:ea typeface="+mn-ea"/>
          <a:cs typeface="+mn-cs"/>
        </a:defRPr>
      </a:lvl6pPr>
      <a:lvl7pPr marL="10188816" indent="-783755" algn="l" defTabSz="3135020" rtl="0" eaLnBrk="1" latinLnBrk="0" hangingPunct="1">
        <a:spcBef>
          <a:spcPct val="20000"/>
        </a:spcBef>
        <a:buFont typeface="Arial" pitchFamily="34" charset="0"/>
        <a:buChar char="•"/>
        <a:defRPr sz="6900" kern="1200">
          <a:solidFill>
            <a:schemeClr val="tx1"/>
          </a:solidFill>
          <a:latin typeface="+mn-lt"/>
          <a:ea typeface="+mn-ea"/>
          <a:cs typeface="+mn-cs"/>
        </a:defRPr>
      </a:lvl7pPr>
      <a:lvl8pPr marL="11756327" indent="-783755" algn="l" defTabSz="3135020" rtl="0" eaLnBrk="1" latinLnBrk="0" hangingPunct="1">
        <a:spcBef>
          <a:spcPct val="20000"/>
        </a:spcBef>
        <a:buFont typeface="Arial" pitchFamily="34" charset="0"/>
        <a:buChar char="•"/>
        <a:defRPr sz="6900" kern="1200">
          <a:solidFill>
            <a:schemeClr val="tx1"/>
          </a:solidFill>
          <a:latin typeface="+mn-lt"/>
          <a:ea typeface="+mn-ea"/>
          <a:cs typeface="+mn-cs"/>
        </a:defRPr>
      </a:lvl8pPr>
      <a:lvl9pPr marL="13323837" indent="-783755" algn="l" defTabSz="3135020" rtl="0" eaLnBrk="1" latinLnBrk="0" hangingPunct="1">
        <a:spcBef>
          <a:spcPct val="20000"/>
        </a:spcBef>
        <a:buFont typeface="Arial" pitchFamily="34" charset="0"/>
        <a:buChar char="•"/>
        <a:defRPr sz="6900" kern="1200">
          <a:solidFill>
            <a:schemeClr val="tx1"/>
          </a:solidFill>
          <a:latin typeface="+mn-lt"/>
          <a:ea typeface="+mn-ea"/>
          <a:cs typeface="+mn-cs"/>
        </a:defRPr>
      </a:lvl9pPr>
    </p:bodyStyle>
    <p:otherStyle>
      <a:defPPr>
        <a:defRPr lang="en-US"/>
      </a:defPPr>
      <a:lvl1pPr marL="0" algn="l" defTabSz="3135020" rtl="0" eaLnBrk="1" latinLnBrk="0" hangingPunct="1">
        <a:defRPr sz="6200" kern="1200">
          <a:solidFill>
            <a:schemeClr val="tx1"/>
          </a:solidFill>
          <a:latin typeface="+mn-lt"/>
          <a:ea typeface="+mn-ea"/>
          <a:cs typeface="+mn-cs"/>
        </a:defRPr>
      </a:lvl1pPr>
      <a:lvl2pPr marL="1567510" algn="l" defTabSz="3135020" rtl="0" eaLnBrk="1" latinLnBrk="0" hangingPunct="1">
        <a:defRPr sz="6200" kern="1200">
          <a:solidFill>
            <a:schemeClr val="tx1"/>
          </a:solidFill>
          <a:latin typeface="+mn-lt"/>
          <a:ea typeface="+mn-ea"/>
          <a:cs typeface="+mn-cs"/>
        </a:defRPr>
      </a:lvl2pPr>
      <a:lvl3pPr marL="3135020" algn="l" defTabSz="3135020" rtl="0" eaLnBrk="1" latinLnBrk="0" hangingPunct="1">
        <a:defRPr sz="6200" kern="1200">
          <a:solidFill>
            <a:schemeClr val="tx1"/>
          </a:solidFill>
          <a:latin typeface="+mn-lt"/>
          <a:ea typeface="+mn-ea"/>
          <a:cs typeface="+mn-cs"/>
        </a:defRPr>
      </a:lvl3pPr>
      <a:lvl4pPr marL="4702531" algn="l" defTabSz="3135020" rtl="0" eaLnBrk="1" latinLnBrk="0" hangingPunct="1">
        <a:defRPr sz="6200" kern="1200">
          <a:solidFill>
            <a:schemeClr val="tx1"/>
          </a:solidFill>
          <a:latin typeface="+mn-lt"/>
          <a:ea typeface="+mn-ea"/>
          <a:cs typeface="+mn-cs"/>
        </a:defRPr>
      </a:lvl4pPr>
      <a:lvl5pPr marL="6270041" algn="l" defTabSz="3135020" rtl="0" eaLnBrk="1" latinLnBrk="0" hangingPunct="1">
        <a:defRPr sz="6200" kern="1200">
          <a:solidFill>
            <a:schemeClr val="tx1"/>
          </a:solidFill>
          <a:latin typeface="+mn-lt"/>
          <a:ea typeface="+mn-ea"/>
          <a:cs typeface="+mn-cs"/>
        </a:defRPr>
      </a:lvl5pPr>
      <a:lvl6pPr marL="7837551" algn="l" defTabSz="3135020" rtl="0" eaLnBrk="1" latinLnBrk="0" hangingPunct="1">
        <a:defRPr sz="6200" kern="1200">
          <a:solidFill>
            <a:schemeClr val="tx1"/>
          </a:solidFill>
          <a:latin typeface="+mn-lt"/>
          <a:ea typeface="+mn-ea"/>
          <a:cs typeface="+mn-cs"/>
        </a:defRPr>
      </a:lvl6pPr>
      <a:lvl7pPr marL="9405061" algn="l" defTabSz="3135020" rtl="0" eaLnBrk="1" latinLnBrk="0" hangingPunct="1">
        <a:defRPr sz="6200" kern="1200">
          <a:solidFill>
            <a:schemeClr val="tx1"/>
          </a:solidFill>
          <a:latin typeface="+mn-lt"/>
          <a:ea typeface="+mn-ea"/>
          <a:cs typeface="+mn-cs"/>
        </a:defRPr>
      </a:lvl7pPr>
      <a:lvl8pPr marL="10972571" algn="l" defTabSz="3135020" rtl="0" eaLnBrk="1" latinLnBrk="0" hangingPunct="1">
        <a:defRPr sz="6200" kern="1200">
          <a:solidFill>
            <a:schemeClr val="tx1"/>
          </a:solidFill>
          <a:latin typeface="+mn-lt"/>
          <a:ea typeface="+mn-ea"/>
          <a:cs typeface="+mn-cs"/>
        </a:defRPr>
      </a:lvl8pPr>
      <a:lvl9pPr marL="12540082" algn="l" defTabSz="3135020" rtl="0" eaLnBrk="1" latinLnBrk="0" hangingPunct="1">
        <a:defRPr sz="6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0.png"/><Relationship Id="rId18" Type="http://schemas.openxmlformats.org/officeDocument/2006/relationships/image" Target="../media/image15.png"/><Relationship Id="rId26" Type="http://schemas.openxmlformats.org/officeDocument/2006/relationships/image" Target="../media/image23.png"/><Relationship Id="rId3" Type="http://schemas.openxmlformats.org/officeDocument/2006/relationships/image" Target="../media/image2.png"/><Relationship Id="rId21" Type="http://schemas.openxmlformats.org/officeDocument/2006/relationships/image" Target="../media/image18.png"/><Relationship Id="rId7" Type="http://schemas.openxmlformats.org/officeDocument/2006/relationships/image" Target="../media/image6.jpeg"/><Relationship Id="rId12" Type="http://schemas.openxmlformats.org/officeDocument/2006/relationships/image" Target="../media/image9.jpeg"/><Relationship Id="rId17" Type="http://schemas.openxmlformats.org/officeDocument/2006/relationships/image" Target="../media/image14.png"/><Relationship Id="rId25" Type="http://schemas.openxmlformats.org/officeDocument/2006/relationships/image" Target="../media/image22.png"/><Relationship Id="rId33" Type="http://schemas.openxmlformats.org/officeDocument/2006/relationships/image" Target="../media/image30.png"/><Relationship Id="rId2" Type="http://schemas.openxmlformats.org/officeDocument/2006/relationships/slideLayout" Target="../slideLayouts/slideLayout1.xml"/><Relationship Id="rId16" Type="http://schemas.openxmlformats.org/officeDocument/2006/relationships/image" Target="../media/image13.png"/><Relationship Id="rId20" Type="http://schemas.openxmlformats.org/officeDocument/2006/relationships/image" Target="../media/image17.png"/><Relationship Id="rId29" Type="http://schemas.openxmlformats.org/officeDocument/2006/relationships/image" Target="../media/image26.PNG"/><Relationship Id="rId1" Type="http://schemas.openxmlformats.org/officeDocument/2006/relationships/vmlDrawing" Target="../drawings/vmlDrawing1.vml"/><Relationship Id="rId6" Type="http://schemas.openxmlformats.org/officeDocument/2006/relationships/image" Target="../media/image5.png"/><Relationship Id="rId11" Type="http://schemas.openxmlformats.org/officeDocument/2006/relationships/image" Target="../media/image8.jpeg"/><Relationship Id="rId24" Type="http://schemas.openxmlformats.org/officeDocument/2006/relationships/image" Target="../media/image21.png"/><Relationship Id="rId32" Type="http://schemas.openxmlformats.org/officeDocument/2006/relationships/image" Target="../media/image29.png"/><Relationship Id="rId5" Type="http://schemas.openxmlformats.org/officeDocument/2006/relationships/image" Target="../media/image4.png"/><Relationship Id="rId15" Type="http://schemas.openxmlformats.org/officeDocument/2006/relationships/image" Target="../media/image12.png"/><Relationship Id="rId23" Type="http://schemas.openxmlformats.org/officeDocument/2006/relationships/image" Target="../media/image20.png"/><Relationship Id="rId28" Type="http://schemas.openxmlformats.org/officeDocument/2006/relationships/image" Target="../media/image25.PNG"/><Relationship Id="rId10" Type="http://schemas.openxmlformats.org/officeDocument/2006/relationships/image" Target="../media/image1.wmf"/><Relationship Id="rId19" Type="http://schemas.openxmlformats.org/officeDocument/2006/relationships/image" Target="../media/image16.png"/><Relationship Id="rId31" Type="http://schemas.openxmlformats.org/officeDocument/2006/relationships/image" Target="../media/image28.PNG"/><Relationship Id="rId4" Type="http://schemas.openxmlformats.org/officeDocument/2006/relationships/image" Target="../media/image3.png"/><Relationship Id="rId9" Type="http://schemas.openxmlformats.org/officeDocument/2006/relationships/oleObject" Target="../embeddings/oleObject1.bin"/><Relationship Id="rId14" Type="http://schemas.openxmlformats.org/officeDocument/2006/relationships/image" Target="../media/image11.jpeg"/><Relationship Id="rId22" Type="http://schemas.openxmlformats.org/officeDocument/2006/relationships/image" Target="../media/image19.jpeg"/><Relationship Id="rId27" Type="http://schemas.openxmlformats.org/officeDocument/2006/relationships/image" Target="../media/image24.jpeg"/><Relationship Id="rId30"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879800" y="11277600"/>
            <a:ext cx="3424559" cy="1429045"/>
          </a:xfrm>
          <a:prstGeom prst="rect">
            <a:avLst/>
          </a:prstGeom>
        </p:spPr>
      </p:pic>
      <p:cxnSp>
        <p:nvCxnSpPr>
          <p:cNvPr id="6" name="Straight Connector 5"/>
          <p:cNvCxnSpPr/>
          <p:nvPr/>
        </p:nvCxnSpPr>
        <p:spPr>
          <a:xfrm>
            <a:off x="23774400" y="457200"/>
            <a:ext cx="0" cy="2103120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9144000" y="228600"/>
            <a:ext cx="14630400" cy="2123658"/>
          </a:xfrm>
          <a:prstGeom prst="rect">
            <a:avLst/>
          </a:prstGeom>
          <a:noFill/>
        </p:spPr>
        <p:txBody>
          <a:bodyPr wrap="square" rtlCol="0">
            <a:spAutoFit/>
          </a:bodyPr>
          <a:lstStyle/>
          <a:p>
            <a:pPr algn="ctr"/>
            <a:r>
              <a:rPr lang="en-US" sz="6600" b="1" dirty="0" smtClean="0"/>
              <a:t>Texture Mapping 3D Models of Indoor Environment with Noisy Camera Poses</a:t>
            </a:r>
          </a:p>
        </p:txBody>
      </p:sp>
      <p:sp>
        <p:nvSpPr>
          <p:cNvPr id="11" name="TextBox 10"/>
          <p:cNvSpPr txBox="1"/>
          <p:nvPr/>
        </p:nvSpPr>
        <p:spPr>
          <a:xfrm>
            <a:off x="9144000" y="2362200"/>
            <a:ext cx="14630400" cy="1077218"/>
          </a:xfrm>
          <a:prstGeom prst="rect">
            <a:avLst/>
          </a:prstGeom>
          <a:noFill/>
        </p:spPr>
        <p:txBody>
          <a:bodyPr wrap="square" rtlCol="0">
            <a:spAutoFit/>
          </a:bodyPr>
          <a:lstStyle/>
          <a:p>
            <a:pPr algn="ctr"/>
            <a:r>
              <a:rPr lang="en-US" sz="3200" dirty="0" smtClean="0">
                <a:solidFill>
                  <a:schemeClr val="tx2"/>
                </a:solidFill>
              </a:rPr>
              <a:t>Peter Cheng, Michael Anderson, Stewart He, </a:t>
            </a:r>
            <a:r>
              <a:rPr lang="en-US" sz="3200" dirty="0" err="1" smtClean="0">
                <a:solidFill>
                  <a:schemeClr val="tx2"/>
                </a:solidFill>
              </a:rPr>
              <a:t>Avideh</a:t>
            </a:r>
            <a:r>
              <a:rPr lang="en-US" sz="3200" dirty="0" smtClean="0">
                <a:solidFill>
                  <a:schemeClr val="tx2"/>
                </a:solidFill>
              </a:rPr>
              <a:t> </a:t>
            </a:r>
            <a:r>
              <a:rPr lang="en-US" sz="3200" dirty="0" err="1" smtClean="0">
                <a:solidFill>
                  <a:schemeClr val="tx2"/>
                </a:solidFill>
              </a:rPr>
              <a:t>Zakhor</a:t>
            </a:r>
            <a:endParaRPr lang="en-US" sz="3200" dirty="0" smtClean="0">
              <a:solidFill>
                <a:schemeClr val="tx2"/>
              </a:solidFill>
            </a:endParaRPr>
          </a:p>
          <a:p>
            <a:pPr algn="ctr"/>
            <a:r>
              <a:rPr lang="en-US" sz="3200" dirty="0" smtClean="0">
                <a:solidFill>
                  <a:schemeClr val="tx2"/>
                </a:solidFill>
              </a:rPr>
              <a:t>Video and Image Processing Lab - UC Berkeley</a:t>
            </a:r>
          </a:p>
        </p:txBody>
      </p:sp>
      <p:cxnSp>
        <p:nvCxnSpPr>
          <p:cNvPr id="5" name="Straight Connector 4"/>
          <p:cNvCxnSpPr/>
          <p:nvPr/>
        </p:nvCxnSpPr>
        <p:spPr>
          <a:xfrm>
            <a:off x="9144000" y="457200"/>
            <a:ext cx="0" cy="21031200"/>
          </a:xfrm>
          <a:prstGeom prst="line">
            <a:avLst/>
          </a:prstGeom>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10287000" y="3962400"/>
            <a:ext cx="3200400" cy="646331"/>
          </a:xfrm>
          <a:prstGeom prst="rect">
            <a:avLst/>
          </a:prstGeom>
          <a:noFill/>
        </p:spPr>
        <p:txBody>
          <a:bodyPr wrap="square" rtlCol="0">
            <a:spAutoFit/>
          </a:bodyPr>
          <a:lstStyle/>
          <a:p>
            <a:r>
              <a:rPr lang="en-US" sz="3600" dirty="0" smtClean="0"/>
              <a:t>System Layout</a:t>
            </a:r>
            <a:endParaRPr lang="en-US" sz="3600" dirty="0"/>
          </a:p>
        </p:txBody>
      </p:sp>
      <p:sp>
        <p:nvSpPr>
          <p:cNvPr id="108" name="TextBox 107"/>
          <p:cNvSpPr txBox="1"/>
          <p:nvPr/>
        </p:nvSpPr>
        <p:spPr>
          <a:xfrm>
            <a:off x="10287000" y="10097869"/>
            <a:ext cx="3200400" cy="646331"/>
          </a:xfrm>
          <a:prstGeom prst="rect">
            <a:avLst/>
          </a:prstGeom>
          <a:noFill/>
        </p:spPr>
        <p:txBody>
          <a:bodyPr wrap="square" rtlCol="0">
            <a:spAutoFit/>
          </a:bodyPr>
          <a:lstStyle/>
          <a:p>
            <a:r>
              <a:rPr lang="en-US" sz="3600" dirty="0" smtClean="0"/>
              <a:t>Results</a:t>
            </a:r>
            <a:endParaRPr lang="en-US" sz="3600" dirty="0"/>
          </a:p>
        </p:txBody>
      </p:sp>
      <p:sp>
        <p:nvSpPr>
          <p:cNvPr id="109" name="TextBox 108"/>
          <p:cNvSpPr txBox="1"/>
          <p:nvPr/>
        </p:nvSpPr>
        <p:spPr>
          <a:xfrm>
            <a:off x="381000" y="6096000"/>
            <a:ext cx="5715000" cy="646331"/>
          </a:xfrm>
          <a:prstGeom prst="rect">
            <a:avLst/>
          </a:prstGeom>
          <a:noFill/>
        </p:spPr>
        <p:txBody>
          <a:bodyPr wrap="square" rtlCol="0">
            <a:spAutoFit/>
          </a:bodyPr>
          <a:lstStyle/>
          <a:p>
            <a:r>
              <a:rPr lang="en-US" sz="3600" dirty="0" smtClean="0"/>
              <a:t>Data Acquisition System</a:t>
            </a:r>
            <a:endParaRPr lang="en-US" sz="3600" dirty="0"/>
          </a:p>
        </p:txBody>
      </p:sp>
      <p:pic>
        <p:nvPicPr>
          <p:cNvPr id="1026" name="Picture 2" descr="https://raw2.github.com/petercheng00/researchPapers/master/spie2014/backpackCAD.png"/>
          <p:cNvPicPr>
            <a:picLocks noChangeAspect="1" noChangeArrowheads="1"/>
          </p:cNvPicPr>
          <p:nvPr/>
        </p:nvPicPr>
        <p:blipFill>
          <a:blip r:embed="rId4" cstate="print"/>
          <a:srcRect/>
          <a:stretch>
            <a:fillRect/>
          </a:stretch>
        </p:blipFill>
        <p:spPr bwMode="auto">
          <a:xfrm>
            <a:off x="5486400" y="6248400"/>
            <a:ext cx="3276600" cy="2808514"/>
          </a:xfrm>
          <a:prstGeom prst="rect">
            <a:avLst/>
          </a:prstGeom>
          <a:noFill/>
        </p:spPr>
      </p:pic>
      <p:sp>
        <p:nvSpPr>
          <p:cNvPr id="110" name="TextBox 109"/>
          <p:cNvSpPr txBox="1"/>
          <p:nvPr/>
        </p:nvSpPr>
        <p:spPr>
          <a:xfrm>
            <a:off x="381000" y="9067800"/>
            <a:ext cx="5715000" cy="646331"/>
          </a:xfrm>
          <a:prstGeom prst="rect">
            <a:avLst/>
          </a:prstGeom>
          <a:noFill/>
        </p:spPr>
        <p:txBody>
          <a:bodyPr wrap="square" rtlCol="0">
            <a:spAutoFit/>
          </a:bodyPr>
          <a:lstStyle/>
          <a:p>
            <a:r>
              <a:rPr lang="en-US" sz="3600" dirty="0" smtClean="0"/>
              <a:t>Geometry Partitioning</a:t>
            </a:r>
            <a:endParaRPr lang="en-US" sz="3600" dirty="0"/>
          </a:p>
        </p:txBody>
      </p:sp>
      <p:sp>
        <p:nvSpPr>
          <p:cNvPr id="111" name="TextBox 110"/>
          <p:cNvSpPr txBox="1"/>
          <p:nvPr/>
        </p:nvSpPr>
        <p:spPr>
          <a:xfrm>
            <a:off x="381000" y="12344400"/>
            <a:ext cx="5715000" cy="646331"/>
          </a:xfrm>
          <a:prstGeom prst="rect">
            <a:avLst/>
          </a:prstGeom>
          <a:noFill/>
        </p:spPr>
        <p:txBody>
          <a:bodyPr wrap="square" rtlCol="0">
            <a:spAutoFit/>
          </a:bodyPr>
          <a:lstStyle/>
          <a:p>
            <a:r>
              <a:rPr lang="en-US" sz="3600" dirty="0" smtClean="0"/>
              <a:t>Image Selection</a:t>
            </a:r>
            <a:endParaRPr lang="en-US" sz="3600" dirty="0"/>
          </a:p>
        </p:txBody>
      </p:sp>
      <p:pic>
        <p:nvPicPr>
          <p:cNvPr id="1028" name="Picture 4" descr="https://raw2.github.com/petercheng00/researchPapers/master/spie2014/geomdeskwire_crop.png"/>
          <p:cNvPicPr>
            <a:picLocks noChangeAspect="1" noChangeArrowheads="1"/>
          </p:cNvPicPr>
          <p:nvPr/>
        </p:nvPicPr>
        <p:blipFill>
          <a:blip r:embed="rId5" cstate="print"/>
          <a:srcRect/>
          <a:stretch>
            <a:fillRect/>
          </a:stretch>
        </p:blipFill>
        <p:spPr bwMode="auto">
          <a:xfrm>
            <a:off x="5486400" y="9601200"/>
            <a:ext cx="1676400" cy="2382661"/>
          </a:xfrm>
          <a:prstGeom prst="rect">
            <a:avLst/>
          </a:prstGeom>
          <a:noFill/>
        </p:spPr>
      </p:pic>
      <p:pic>
        <p:nvPicPr>
          <p:cNvPr id="1030" name="Picture 6" descr="https://raw2.github.com/petercheng00/researchPapers/master/spie2014/geomdeskregions_crop.png"/>
          <p:cNvPicPr>
            <a:picLocks noChangeAspect="1" noChangeArrowheads="1"/>
          </p:cNvPicPr>
          <p:nvPr/>
        </p:nvPicPr>
        <p:blipFill>
          <a:blip r:embed="rId6" cstate="print"/>
          <a:srcRect/>
          <a:stretch>
            <a:fillRect/>
          </a:stretch>
        </p:blipFill>
        <p:spPr bwMode="auto">
          <a:xfrm>
            <a:off x="7245102" y="9601200"/>
            <a:ext cx="1670298" cy="2377262"/>
          </a:xfrm>
          <a:prstGeom prst="rect">
            <a:avLst/>
          </a:prstGeom>
          <a:noFill/>
        </p:spPr>
      </p:pic>
      <p:pic>
        <p:nvPicPr>
          <p:cNvPr id="1032" name="Picture 8" descr="https://raw2.github.com/petercheng00/researchPapers/master/spie2014/scoringFunction.jpg"/>
          <p:cNvPicPr>
            <a:picLocks noChangeAspect="1" noChangeArrowheads="1"/>
          </p:cNvPicPr>
          <p:nvPr/>
        </p:nvPicPr>
        <p:blipFill>
          <a:blip r:embed="rId7" cstate="print"/>
          <a:srcRect/>
          <a:stretch>
            <a:fillRect/>
          </a:stretch>
        </p:blipFill>
        <p:spPr bwMode="auto">
          <a:xfrm>
            <a:off x="6009280" y="13106400"/>
            <a:ext cx="2448920" cy="2057400"/>
          </a:xfrm>
          <a:prstGeom prst="rect">
            <a:avLst/>
          </a:prstGeom>
          <a:noFill/>
        </p:spPr>
      </p:pic>
      <p:pic>
        <p:nvPicPr>
          <p:cNvPr id="116" name="Picture 115" descr="spie flowchart poster.png"/>
          <p:cNvPicPr>
            <a:picLocks noChangeAspect="1"/>
          </p:cNvPicPr>
          <p:nvPr/>
        </p:nvPicPr>
        <p:blipFill>
          <a:blip r:embed="rId8" cstate="print"/>
          <a:stretch>
            <a:fillRect/>
          </a:stretch>
        </p:blipFill>
        <p:spPr>
          <a:xfrm>
            <a:off x="11949112" y="3962400"/>
            <a:ext cx="9020175" cy="5791200"/>
          </a:xfrm>
          <a:prstGeom prst="rect">
            <a:avLst/>
          </a:prstGeom>
        </p:spPr>
      </p:pic>
      <p:sp>
        <p:nvSpPr>
          <p:cNvPr id="118" name="TextBox 117"/>
          <p:cNvSpPr txBox="1"/>
          <p:nvPr/>
        </p:nvSpPr>
        <p:spPr>
          <a:xfrm>
            <a:off x="24003000" y="4535269"/>
            <a:ext cx="5715000" cy="646331"/>
          </a:xfrm>
          <a:prstGeom prst="rect">
            <a:avLst/>
          </a:prstGeom>
          <a:noFill/>
        </p:spPr>
        <p:txBody>
          <a:bodyPr wrap="square" rtlCol="0">
            <a:spAutoFit/>
          </a:bodyPr>
          <a:lstStyle/>
          <a:p>
            <a:r>
              <a:rPr lang="en-US" sz="3600" dirty="0" smtClean="0"/>
              <a:t>Pairwise Feature Matching</a:t>
            </a:r>
            <a:endParaRPr lang="en-US" sz="3600" dirty="0"/>
          </a:p>
        </p:txBody>
      </p:sp>
      <p:sp>
        <p:nvSpPr>
          <p:cNvPr id="120" name="TextBox 119"/>
          <p:cNvSpPr txBox="1"/>
          <p:nvPr/>
        </p:nvSpPr>
        <p:spPr>
          <a:xfrm>
            <a:off x="24003000" y="6934200"/>
            <a:ext cx="5715000" cy="646331"/>
          </a:xfrm>
          <a:prstGeom prst="rect">
            <a:avLst/>
          </a:prstGeom>
          <a:noFill/>
        </p:spPr>
        <p:txBody>
          <a:bodyPr wrap="square" rtlCol="0">
            <a:spAutoFit/>
          </a:bodyPr>
          <a:lstStyle/>
          <a:p>
            <a:r>
              <a:rPr lang="en-US" sz="3600" dirty="0" smtClean="0"/>
              <a:t>Least Squares Solution</a:t>
            </a:r>
            <a:endParaRPr lang="en-US" sz="3600" dirty="0"/>
          </a:p>
        </p:txBody>
      </p:sp>
      <p:sp>
        <p:nvSpPr>
          <p:cNvPr id="122" name="TextBox 121"/>
          <p:cNvSpPr txBox="1"/>
          <p:nvPr/>
        </p:nvSpPr>
        <p:spPr>
          <a:xfrm>
            <a:off x="24003000" y="10744200"/>
            <a:ext cx="7162800" cy="646331"/>
          </a:xfrm>
          <a:prstGeom prst="rect">
            <a:avLst/>
          </a:prstGeom>
          <a:noFill/>
        </p:spPr>
        <p:txBody>
          <a:bodyPr wrap="square" rtlCol="0">
            <a:spAutoFit/>
          </a:bodyPr>
          <a:lstStyle/>
          <a:p>
            <a:r>
              <a:rPr lang="en-US" sz="3600" dirty="0" smtClean="0"/>
              <a:t>Tile-based Image Composition</a:t>
            </a:r>
            <a:endParaRPr lang="en-US" sz="3600" dirty="0"/>
          </a:p>
        </p:txBody>
      </p:sp>
      <p:sp>
        <p:nvSpPr>
          <p:cNvPr id="123" name="TextBox 122"/>
          <p:cNvSpPr txBox="1"/>
          <p:nvPr/>
        </p:nvSpPr>
        <p:spPr>
          <a:xfrm>
            <a:off x="24003000" y="13984069"/>
            <a:ext cx="7086600" cy="646331"/>
          </a:xfrm>
          <a:prstGeom prst="rect">
            <a:avLst/>
          </a:prstGeom>
          <a:noFill/>
        </p:spPr>
        <p:txBody>
          <a:bodyPr wrap="square" rtlCol="0">
            <a:spAutoFit/>
          </a:bodyPr>
          <a:lstStyle/>
          <a:p>
            <a:r>
              <a:rPr lang="en-US" sz="3600" dirty="0" smtClean="0"/>
              <a:t>Shortest Path Image Composition</a:t>
            </a:r>
            <a:endParaRPr lang="en-US" sz="3600" dirty="0"/>
          </a:p>
        </p:txBody>
      </p:sp>
      <p:sp>
        <p:nvSpPr>
          <p:cNvPr id="124" name="TextBox 123"/>
          <p:cNvSpPr txBox="1"/>
          <p:nvPr/>
        </p:nvSpPr>
        <p:spPr>
          <a:xfrm>
            <a:off x="24079200" y="17870269"/>
            <a:ext cx="7848600" cy="646331"/>
          </a:xfrm>
          <a:prstGeom prst="rect">
            <a:avLst/>
          </a:prstGeom>
          <a:noFill/>
        </p:spPr>
        <p:txBody>
          <a:bodyPr wrap="square" rtlCol="0">
            <a:spAutoFit/>
          </a:bodyPr>
          <a:lstStyle/>
          <a:p>
            <a:r>
              <a:rPr lang="en-US" sz="3600" dirty="0" smtClean="0"/>
              <a:t>Exposure Compensation and Blending</a:t>
            </a:r>
            <a:endParaRPr lang="en-US" sz="3600" dirty="0"/>
          </a:p>
        </p:txBody>
      </p:sp>
      <p:sp>
        <p:nvSpPr>
          <p:cNvPr id="127" name="TextBox 126"/>
          <p:cNvSpPr txBox="1"/>
          <p:nvPr/>
        </p:nvSpPr>
        <p:spPr>
          <a:xfrm>
            <a:off x="381000" y="685800"/>
            <a:ext cx="5715000" cy="646331"/>
          </a:xfrm>
          <a:prstGeom prst="rect">
            <a:avLst/>
          </a:prstGeom>
          <a:noFill/>
        </p:spPr>
        <p:txBody>
          <a:bodyPr wrap="square" rtlCol="0">
            <a:spAutoFit/>
          </a:bodyPr>
          <a:lstStyle/>
          <a:p>
            <a:r>
              <a:rPr lang="en-US" sz="3600" dirty="0" smtClean="0"/>
              <a:t>Texture Mapping Overview</a:t>
            </a:r>
            <a:endParaRPr lang="en-US" sz="3600" dirty="0"/>
          </a:p>
        </p:txBody>
      </p:sp>
      <p:sp>
        <p:nvSpPr>
          <p:cNvPr id="130" name="TextBox 129"/>
          <p:cNvSpPr txBox="1"/>
          <p:nvPr/>
        </p:nvSpPr>
        <p:spPr>
          <a:xfrm>
            <a:off x="914400" y="1295400"/>
            <a:ext cx="7086600" cy="1754326"/>
          </a:xfrm>
          <a:prstGeom prst="rect">
            <a:avLst/>
          </a:prstGeom>
          <a:noFill/>
        </p:spPr>
        <p:txBody>
          <a:bodyPr wrap="square" rtlCol="0">
            <a:spAutoFit/>
          </a:bodyPr>
          <a:lstStyle/>
          <a:p>
            <a:r>
              <a:rPr lang="en-US" sz="1800" dirty="0" smtClean="0"/>
              <a:t>Goal:</a:t>
            </a:r>
          </a:p>
          <a:p>
            <a:pPr marL="342900" lvl="1"/>
            <a:r>
              <a:rPr lang="en-US" sz="1800" dirty="0" smtClean="0"/>
              <a:t>Given approximate surface geometry and images with noisy camera poses, produce a realistic textured 3d </a:t>
            </a:r>
            <a:r>
              <a:rPr lang="en-US" sz="1800" dirty="0" smtClean="0"/>
              <a:t>model</a:t>
            </a:r>
            <a:endParaRPr lang="en-US" sz="1800" dirty="0" smtClean="0"/>
          </a:p>
          <a:p>
            <a:r>
              <a:rPr lang="en-US" sz="1800" dirty="0" smtClean="0"/>
              <a:t>Motivation: </a:t>
            </a:r>
          </a:p>
          <a:p>
            <a:pPr marL="347663" lvl="1"/>
            <a:r>
              <a:rPr lang="en-US" sz="1800" dirty="0" smtClean="0"/>
              <a:t>Provide accurate 3d visualizations of interior spaces for applications such as remodeling or virtual walkthrough generation. </a:t>
            </a:r>
            <a:endParaRPr lang="en-US" sz="1800" dirty="0"/>
          </a:p>
        </p:txBody>
      </p:sp>
      <p:sp>
        <p:nvSpPr>
          <p:cNvPr id="133" name="TextBox 132"/>
          <p:cNvSpPr txBox="1"/>
          <p:nvPr/>
        </p:nvSpPr>
        <p:spPr>
          <a:xfrm>
            <a:off x="381000" y="3087469"/>
            <a:ext cx="3047999" cy="646331"/>
          </a:xfrm>
          <a:prstGeom prst="rect">
            <a:avLst/>
          </a:prstGeom>
          <a:noFill/>
        </p:spPr>
        <p:txBody>
          <a:bodyPr wrap="square" rtlCol="0">
            <a:spAutoFit/>
          </a:bodyPr>
          <a:lstStyle/>
          <a:p>
            <a:r>
              <a:rPr lang="en-US" sz="3600" dirty="0" smtClean="0"/>
              <a:t>System Process</a:t>
            </a:r>
            <a:endParaRPr lang="en-US" sz="3600" dirty="0"/>
          </a:p>
        </p:txBody>
      </p:sp>
      <p:sp>
        <p:nvSpPr>
          <p:cNvPr id="137" name="TextBox 136"/>
          <p:cNvSpPr txBox="1"/>
          <p:nvPr/>
        </p:nvSpPr>
        <p:spPr>
          <a:xfrm>
            <a:off x="914400" y="3657600"/>
            <a:ext cx="7391400" cy="2308324"/>
          </a:xfrm>
          <a:prstGeom prst="rect">
            <a:avLst/>
          </a:prstGeom>
          <a:noFill/>
        </p:spPr>
        <p:txBody>
          <a:bodyPr wrap="square" rtlCol="0">
            <a:spAutoFit/>
          </a:bodyPr>
          <a:lstStyle/>
          <a:p>
            <a:pPr marL="342900" indent="-342900">
              <a:buFont typeface="+mj-lt"/>
              <a:buAutoNum type="arabicPeriod"/>
            </a:pPr>
            <a:r>
              <a:rPr lang="en-US" sz="1800" dirty="0" smtClean="0"/>
              <a:t>Acquire (noisy) geometry and image data from a variety of sensors mounted upon an ambulatory backpack platform.</a:t>
            </a:r>
          </a:p>
          <a:p>
            <a:pPr marL="342900" indent="-342900">
              <a:buFont typeface="+mj-lt"/>
              <a:buAutoNum type="arabicPeriod"/>
            </a:pPr>
            <a:r>
              <a:rPr lang="en-US" sz="1800" dirty="0" smtClean="0"/>
              <a:t>Partition geometry into spatially consistent regions, and acquire a set of candidate images for each region</a:t>
            </a:r>
          </a:p>
          <a:p>
            <a:pPr marL="342900" indent="-342900">
              <a:buFont typeface="+mj-lt"/>
              <a:buAutoNum type="arabicPeriod"/>
            </a:pPr>
            <a:r>
              <a:rPr lang="en-US" sz="1800" dirty="0" smtClean="0"/>
              <a:t>Refine camera poses by detecting linear matches between images and geometry, as well as pairwise feature matches in images alone.</a:t>
            </a:r>
          </a:p>
          <a:p>
            <a:pPr marL="342900" indent="-342900">
              <a:buFont typeface="+mj-lt"/>
              <a:buAutoNum type="arabicPeriod"/>
            </a:pPr>
            <a:r>
              <a:rPr lang="en-US" sz="1800" dirty="0" smtClean="0"/>
              <a:t>Composite images onto each region using either a tile-based or a shortest-path method, followed by exposure compensation and blending</a:t>
            </a:r>
            <a:endParaRPr lang="en-US" sz="1800" dirty="0"/>
          </a:p>
        </p:txBody>
      </p:sp>
      <p:sp>
        <p:nvSpPr>
          <p:cNvPr id="138" name="TextBox 137"/>
          <p:cNvSpPr txBox="1"/>
          <p:nvPr/>
        </p:nvSpPr>
        <p:spPr>
          <a:xfrm>
            <a:off x="3429000" y="3288268"/>
            <a:ext cx="2057400" cy="369332"/>
          </a:xfrm>
          <a:prstGeom prst="rect">
            <a:avLst/>
          </a:prstGeom>
          <a:noFill/>
        </p:spPr>
        <p:txBody>
          <a:bodyPr wrap="square" rtlCol="0">
            <a:spAutoFit/>
          </a:bodyPr>
          <a:lstStyle/>
          <a:p>
            <a:r>
              <a:rPr lang="en-US" sz="1800" dirty="0" smtClean="0"/>
              <a:t>(See center panel)</a:t>
            </a:r>
            <a:endParaRPr lang="en-US" sz="1800" dirty="0"/>
          </a:p>
        </p:txBody>
      </p:sp>
      <p:sp>
        <p:nvSpPr>
          <p:cNvPr id="154" name="TextBox 153"/>
          <p:cNvSpPr txBox="1"/>
          <p:nvPr/>
        </p:nvSpPr>
        <p:spPr>
          <a:xfrm>
            <a:off x="914400" y="6683276"/>
            <a:ext cx="4495800" cy="2308324"/>
          </a:xfrm>
          <a:prstGeom prst="rect">
            <a:avLst/>
          </a:prstGeom>
          <a:noFill/>
        </p:spPr>
        <p:txBody>
          <a:bodyPr wrap="square" rtlCol="0">
            <a:spAutoFit/>
          </a:bodyPr>
          <a:lstStyle/>
          <a:p>
            <a:pPr marL="342900" indent="-342900">
              <a:buFont typeface="Arial" pitchFamily="34" charset="0"/>
              <a:buChar char="•"/>
            </a:pPr>
            <a:r>
              <a:rPr lang="en-US" sz="1800" dirty="0" smtClean="0"/>
              <a:t>CAD diagram of backpack system is shown to the right</a:t>
            </a:r>
          </a:p>
          <a:p>
            <a:pPr marL="342900" indent="-342900">
              <a:buFont typeface="Arial" pitchFamily="34" charset="0"/>
              <a:buChar char="•"/>
            </a:pPr>
            <a:r>
              <a:rPr lang="en-US" sz="1800" dirty="0" smtClean="0"/>
              <a:t>IMUs and laser scanners are used to localize backpack and generate point cloud of surrounding environment, though results are noisy [Liu et. al. 2010]</a:t>
            </a:r>
          </a:p>
          <a:p>
            <a:pPr marL="342900" indent="-342900">
              <a:buFont typeface="Arial" pitchFamily="34" charset="0"/>
              <a:buChar char="•"/>
            </a:pPr>
            <a:r>
              <a:rPr lang="en-US" sz="1800" dirty="0" smtClean="0"/>
              <a:t>Side-facing fisheye cameras provide source imagery for texturing</a:t>
            </a:r>
            <a:endParaRPr lang="en-US" sz="1800" dirty="0"/>
          </a:p>
        </p:txBody>
      </p:sp>
      <p:sp>
        <p:nvSpPr>
          <p:cNvPr id="156" name="TextBox 155"/>
          <p:cNvSpPr txBox="1"/>
          <p:nvPr/>
        </p:nvSpPr>
        <p:spPr>
          <a:xfrm>
            <a:off x="914400" y="9677400"/>
            <a:ext cx="4572000" cy="2585323"/>
          </a:xfrm>
          <a:prstGeom prst="rect">
            <a:avLst/>
          </a:prstGeom>
          <a:noFill/>
        </p:spPr>
        <p:txBody>
          <a:bodyPr wrap="square" rtlCol="0">
            <a:spAutoFit/>
          </a:bodyPr>
          <a:lstStyle/>
          <a:p>
            <a:pPr marL="342900" indent="-342900">
              <a:buFont typeface="Arial" pitchFamily="34" charset="0"/>
              <a:buChar char="•"/>
            </a:pPr>
            <a:r>
              <a:rPr lang="en-US" sz="1800" dirty="0" smtClean="0"/>
              <a:t>Models can be textured faster by splitting environment geometry into regions for independent processing</a:t>
            </a:r>
          </a:p>
          <a:p>
            <a:pPr marL="342900" indent="-342900">
              <a:buFont typeface="Arial" pitchFamily="34" charset="0"/>
              <a:buChar char="•"/>
            </a:pPr>
            <a:r>
              <a:rPr lang="en-US" sz="1800" dirty="0" smtClean="0"/>
              <a:t>Triangular mesh is generated from point cloud. [Sanchez 2012, Turner 2012, Turner 2013]</a:t>
            </a:r>
          </a:p>
          <a:p>
            <a:pPr marL="342900" indent="-342900">
              <a:buFont typeface="Arial" pitchFamily="34" charset="0"/>
              <a:buChar char="•"/>
            </a:pPr>
            <a:r>
              <a:rPr lang="en-US" sz="1800" dirty="0" smtClean="0"/>
              <a:t>Triangles are merged with coplanar neighbors, and then clustered spatially by relative orientation. </a:t>
            </a:r>
            <a:endParaRPr lang="en-US" sz="1800" dirty="0"/>
          </a:p>
        </p:txBody>
      </p:sp>
      <p:sp>
        <p:nvSpPr>
          <p:cNvPr id="157" name="TextBox 156"/>
          <p:cNvSpPr txBox="1"/>
          <p:nvPr/>
        </p:nvSpPr>
        <p:spPr>
          <a:xfrm>
            <a:off x="914400" y="13030200"/>
            <a:ext cx="4572000" cy="3139321"/>
          </a:xfrm>
          <a:prstGeom prst="rect">
            <a:avLst/>
          </a:prstGeom>
          <a:noFill/>
        </p:spPr>
        <p:txBody>
          <a:bodyPr wrap="square" rtlCol="0">
            <a:spAutoFit/>
          </a:bodyPr>
          <a:lstStyle/>
          <a:p>
            <a:pPr marL="342900" indent="-342900">
              <a:buFont typeface="Arial" pitchFamily="34" charset="0"/>
              <a:buChar char="•"/>
            </a:pPr>
            <a:r>
              <a:rPr lang="en-US" sz="1800" dirty="0" smtClean="0"/>
              <a:t>To texture each geometrical region, we first obtain a set of images with good viewing poses for that region</a:t>
            </a:r>
          </a:p>
          <a:p>
            <a:pPr marL="342900" indent="-342900">
              <a:buFont typeface="Arial" pitchFamily="34" charset="0"/>
              <a:buChar char="•"/>
            </a:pPr>
            <a:r>
              <a:rPr lang="en-US" sz="1800" dirty="0" smtClean="0"/>
              <a:t>We desire a set of images that together cover the entire region, and provide high resolution imagery for the region</a:t>
            </a:r>
          </a:p>
          <a:p>
            <a:pPr marL="342900" indent="-342900">
              <a:buFont typeface="Arial" pitchFamily="34" charset="0"/>
              <a:buChar char="•"/>
            </a:pPr>
            <a:r>
              <a:rPr lang="en-US" sz="1800" dirty="0" smtClean="0"/>
              <a:t>Split each region into rectangular tiles, and for each tile, find the image that has the best viewing angle and distance to that tile. This can be quantified by maximizing the function to the right</a:t>
            </a:r>
          </a:p>
        </p:txBody>
      </p:sp>
      <p:graphicFrame>
        <p:nvGraphicFramePr>
          <p:cNvPr id="34" name="Object 33"/>
          <p:cNvGraphicFramePr>
            <a:graphicFrameLocks noChangeAspect="1"/>
          </p:cNvGraphicFramePr>
          <p:nvPr/>
        </p:nvGraphicFramePr>
        <p:xfrm>
          <a:off x="6781800" y="15392400"/>
          <a:ext cx="958645" cy="457200"/>
        </p:xfrm>
        <a:graphic>
          <a:graphicData uri="http://schemas.openxmlformats.org/presentationml/2006/ole">
            <mc:AlternateContent xmlns:mc="http://schemas.openxmlformats.org/markup-compatibility/2006">
              <mc:Choice xmlns:v="urn:schemas-microsoft-com:vml" Requires="v">
                <p:oleObj spid="_x0000_s1031" name="Equation" r:id="rId9" imgW="825480" imgH="393480" progId="Equation.3">
                  <p:embed/>
                </p:oleObj>
              </mc:Choice>
              <mc:Fallback>
                <p:oleObj name="Equation" r:id="rId9" imgW="825480" imgH="393480" progId="Equation.3">
                  <p:embed/>
                  <p:pic>
                    <p:nvPicPr>
                      <p:cNvPr id="0"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81800" y="15392400"/>
                        <a:ext cx="958645"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27" name="Picture 3" descr="C:\Users\Peter\Documents\GitHub\researchPapers\spie2014\allunshifted.jpg"/>
          <p:cNvPicPr>
            <a:picLocks noChangeAspect="1" noChangeArrowheads="1"/>
          </p:cNvPicPr>
          <p:nvPr/>
        </p:nvPicPr>
        <p:blipFill>
          <a:blip r:embed="rId11" cstate="print"/>
          <a:srcRect/>
          <a:stretch>
            <a:fillRect/>
          </a:stretch>
        </p:blipFill>
        <p:spPr bwMode="auto">
          <a:xfrm>
            <a:off x="5954126" y="16687800"/>
            <a:ext cx="2895600" cy="1032544"/>
          </a:xfrm>
          <a:prstGeom prst="rect">
            <a:avLst/>
          </a:prstGeom>
          <a:noFill/>
        </p:spPr>
      </p:pic>
      <p:pic>
        <p:nvPicPr>
          <p:cNvPr id="2" name="Picture 4" descr="C:\Users\Peter\Documents\GitHub\researchPapers\spie2014\allshifted.jpg"/>
          <p:cNvPicPr>
            <a:picLocks noChangeAspect="1" noChangeArrowheads="1"/>
          </p:cNvPicPr>
          <p:nvPr/>
        </p:nvPicPr>
        <p:blipFill>
          <a:blip r:embed="rId12" cstate="print"/>
          <a:srcRect/>
          <a:stretch>
            <a:fillRect/>
          </a:stretch>
        </p:blipFill>
        <p:spPr bwMode="auto">
          <a:xfrm>
            <a:off x="5954126" y="17907000"/>
            <a:ext cx="2895600" cy="1032544"/>
          </a:xfrm>
          <a:prstGeom prst="rect">
            <a:avLst/>
          </a:prstGeom>
          <a:noFill/>
        </p:spPr>
      </p:pic>
      <p:pic>
        <p:nvPicPr>
          <p:cNvPr id="1029" name="Picture 5" descr="C:\Users\Peter\Documents\GitHub\researchPapers\spie2014\occlusiondiagram.png"/>
          <p:cNvPicPr>
            <a:picLocks noChangeAspect="1" noChangeArrowheads="1"/>
          </p:cNvPicPr>
          <p:nvPr/>
        </p:nvPicPr>
        <p:blipFill>
          <a:blip r:embed="rId13" cstate="print"/>
          <a:srcRect/>
          <a:stretch>
            <a:fillRect/>
          </a:stretch>
        </p:blipFill>
        <p:spPr bwMode="auto">
          <a:xfrm>
            <a:off x="29946599" y="713375"/>
            <a:ext cx="2225419" cy="1384566"/>
          </a:xfrm>
          <a:prstGeom prst="rect">
            <a:avLst/>
          </a:prstGeom>
          <a:noFill/>
        </p:spPr>
      </p:pic>
      <p:sp>
        <p:nvSpPr>
          <p:cNvPr id="39" name="TextBox 38"/>
          <p:cNvSpPr txBox="1"/>
          <p:nvPr/>
        </p:nvSpPr>
        <p:spPr>
          <a:xfrm>
            <a:off x="381000" y="16306800"/>
            <a:ext cx="5715000" cy="646331"/>
          </a:xfrm>
          <a:prstGeom prst="rect">
            <a:avLst/>
          </a:prstGeom>
          <a:noFill/>
        </p:spPr>
        <p:txBody>
          <a:bodyPr wrap="square" rtlCol="0">
            <a:spAutoFit/>
          </a:bodyPr>
          <a:lstStyle/>
          <a:p>
            <a:r>
              <a:rPr lang="en-US" sz="3600" dirty="0" smtClean="0"/>
              <a:t>Linear Geometry Alignment</a:t>
            </a:r>
            <a:endParaRPr lang="en-US" sz="3600" dirty="0"/>
          </a:p>
        </p:txBody>
      </p:sp>
      <p:pic>
        <p:nvPicPr>
          <p:cNvPr id="3" name="Picture 6" descr="C:\Users\Peter\Documents\GitHub\researchPapers\spie2014\assets\matches2.jpg"/>
          <p:cNvPicPr>
            <a:picLocks noChangeAspect="1" noChangeArrowheads="1"/>
          </p:cNvPicPr>
          <p:nvPr/>
        </p:nvPicPr>
        <p:blipFill>
          <a:blip r:embed="rId14" cstate="print"/>
          <a:srcRect l="2372" t="9130" r="2820" b="4246"/>
          <a:stretch>
            <a:fillRect/>
          </a:stretch>
        </p:blipFill>
        <p:spPr bwMode="auto">
          <a:xfrm>
            <a:off x="28764171" y="5334000"/>
            <a:ext cx="3620829" cy="1305034"/>
          </a:xfrm>
          <a:prstGeom prst="rect">
            <a:avLst/>
          </a:prstGeom>
          <a:noFill/>
        </p:spPr>
      </p:pic>
      <p:pic>
        <p:nvPicPr>
          <p:cNvPr id="4" name="Picture 8"/>
          <p:cNvPicPr>
            <a:picLocks noChangeAspect="1" noChangeArrowheads="1"/>
          </p:cNvPicPr>
          <p:nvPr/>
        </p:nvPicPr>
        <p:blipFill>
          <a:blip r:embed="rId15" cstate="print"/>
          <a:srcRect l="3370" t="32292" r="1565" b="20833"/>
          <a:stretch>
            <a:fillRect/>
          </a:stretch>
        </p:blipFill>
        <p:spPr bwMode="auto">
          <a:xfrm>
            <a:off x="28296486" y="15014967"/>
            <a:ext cx="4164714" cy="1154554"/>
          </a:xfrm>
          <a:prstGeom prst="rect">
            <a:avLst/>
          </a:prstGeom>
          <a:noFill/>
          <a:ln w="9525">
            <a:noFill/>
            <a:miter lim="800000"/>
            <a:headEnd/>
            <a:tailEnd/>
          </a:ln>
        </p:spPr>
      </p:pic>
      <p:pic>
        <p:nvPicPr>
          <p:cNvPr id="1033" name="Picture 9" descr="C:\Users\Peter\Documents\GitHub\researchPapers\masters\body\exposureDiff1.png"/>
          <p:cNvPicPr>
            <a:picLocks noChangeAspect="1" noChangeArrowheads="1"/>
          </p:cNvPicPr>
          <p:nvPr/>
        </p:nvPicPr>
        <p:blipFill>
          <a:blip r:embed="rId16" cstate="print"/>
          <a:srcRect/>
          <a:stretch>
            <a:fillRect/>
          </a:stretch>
        </p:blipFill>
        <p:spPr bwMode="auto">
          <a:xfrm>
            <a:off x="29489400" y="18622841"/>
            <a:ext cx="2970543" cy="1417759"/>
          </a:xfrm>
          <a:prstGeom prst="rect">
            <a:avLst/>
          </a:prstGeom>
          <a:noFill/>
        </p:spPr>
      </p:pic>
      <p:pic>
        <p:nvPicPr>
          <p:cNvPr id="1034" name="Picture 10" descr="C:\Users\Peter\Documents\GitHub\researchPapers\masters\body\exposureDiff2.png"/>
          <p:cNvPicPr>
            <a:picLocks noChangeAspect="1" noChangeArrowheads="1"/>
          </p:cNvPicPr>
          <p:nvPr/>
        </p:nvPicPr>
        <p:blipFill>
          <a:blip r:embed="rId17" cstate="print"/>
          <a:srcRect/>
          <a:stretch>
            <a:fillRect/>
          </a:stretch>
        </p:blipFill>
        <p:spPr bwMode="auto">
          <a:xfrm>
            <a:off x="29489400" y="20097928"/>
            <a:ext cx="2970543" cy="1417759"/>
          </a:xfrm>
          <a:prstGeom prst="rect">
            <a:avLst/>
          </a:prstGeom>
          <a:noFill/>
        </p:spPr>
      </p:pic>
      <p:pic>
        <p:nvPicPr>
          <p:cNvPr id="1035" name="Picture 11" descr="C:\Users\Peter\Documents\GitHub\researchPapers\masters\body\results_swarm_3_2d.png"/>
          <p:cNvPicPr>
            <a:picLocks noChangeAspect="1" noChangeArrowheads="1"/>
          </p:cNvPicPr>
          <p:nvPr/>
        </p:nvPicPr>
        <p:blipFill>
          <a:blip r:embed="rId18" cstate="print"/>
          <a:srcRect/>
          <a:stretch>
            <a:fillRect/>
          </a:stretch>
        </p:blipFill>
        <p:spPr bwMode="auto">
          <a:xfrm>
            <a:off x="9829800" y="10972800"/>
            <a:ext cx="4063999" cy="2286000"/>
          </a:xfrm>
          <a:prstGeom prst="rect">
            <a:avLst/>
          </a:prstGeom>
          <a:noFill/>
        </p:spPr>
      </p:pic>
      <p:pic>
        <p:nvPicPr>
          <p:cNvPr id="1036" name="Picture 12" descr="C:\Users\Peter\Documents\GitHub\researchPapers\masters\body\threestoryfull.png"/>
          <p:cNvPicPr>
            <a:picLocks noChangeAspect="1" noChangeArrowheads="1"/>
          </p:cNvPicPr>
          <p:nvPr/>
        </p:nvPicPr>
        <p:blipFill>
          <a:blip r:embed="rId19" cstate="print"/>
          <a:srcRect/>
          <a:stretch>
            <a:fillRect/>
          </a:stretch>
        </p:blipFill>
        <p:spPr bwMode="auto">
          <a:xfrm>
            <a:off x="14020800" y="11049000"/>
            <a:ext cx="4776100" cy="2734195"/>
          </a:xfrm>
          <a:prstGeom prst="rect">
            <a:avLst/>
          </a:prstGeom>
          <a:noFill/>
        </p:spPr>
      </p:pic>
      <p:pic>
        <p:nvPicPr>
          <p:cNvPr id="1037" name="Picture 13" descr="C:\Users\Peter\Documents\GitHub\researchPapers\masters\body\houston2d1.png"/>
          <p:cNvPicPr>
            <a:picLocks noChangeAspect="1" noChangeArrowheads="1"/>
          </p:cNvPicPr>
          <p:nvPr/>
        </p:nvPicPr>
        <p:blipFill>
          <a:blip r:embed="rId20" cstate="print"/>
          <a:srcRect/>
          <a:stretch>
            <a:fillRect/>
          </a:stretch>
        </p:blipFill>
        <p:spPr bwMode="auto">
          <a:xfrm>
            <a:off x="14409420" y="13973282"/>
            <a:ext cx="4221480" cy="2638425"/>
          </a:xfrm>
          <a:prstGeom prst="rect">
            <a:avLst/>
          </a:prstGeom>
          <a:noFill/>
        </p:spPr>
      </p:pic>
      <p:pic>
        <p:nvPicPr>
          <p:cNvPr id="1038" name="Picture 14" descr="C:\Users\Peter\Documents\GitHub\researchPapers\masters\body\bhh1.bmp"/>
          <p:cNvPicPr>
            <a:picLocks noChangeAspect="1" noChangeArrowheads="1"/>
          </p:cNvPicPr>
          <p:nvPr/>
        </p:nvPicPr>
        <p:blipFill>
          <a:blip r:embed="rId21" cstate="print"/>
          <a:srcRect/>
          <a:stretch>
            <a:fillRect/>
          </a:stretch>
        </p:blipFill>
        <p:spPr bwMode="auto">
          <a:xfrm>
            <a:off x="10146454" y="14173200"/>
            <a:ext cx="4191000" cy="2619375"/>
          </a:xfrm>
          <a:prstGeom prst="rect">
            <a:avLst/>
          </a:prstGeom>
          <a:noFill/>
        </p:spPr>
      </p:pic>
      <p:pic>
        <p:nvPicPr>
          <p:cNvPr id="1039" name="Picture 15" descr="C:\Users\Peter\Documents\GitHub\researchPapers\masters\body\coryf2.jpg"/>
          <p:cNvPicPr>
            <a:picLocks noChangeAspect="1" noChangeArrowheads="1"/>
          </p:cNvPicPr>
          <p:nvPr/>
        </p:nvPicPr>
        <p:blipFill>
          <a:blip r:embed="rId22" cstate="print"/>
          <a:srcRect/>
          <a:stretch>
            <a:fillRect/>
          </a:stretch>
        </p:blipFill>
        <p:spPr bwMode="auto">
          <a:xfrm>
            <a:off x="19431000" y="11506200"/>
            <a:ext cx="4255602" cy="1914525"/>
          </a:xfrm>
          <a:prstGeom prst="rect">
            <a:avLst/>
          </a:prstGeom>
          <a:noFill/>
        </p:spPr>
      </p:pic>
      <p:pic>
        <p:nvPicPr>
          <p:cNvPr id="1040" name="Picture 16" descr="C:\Users\Peter\Documents\GitHub\researchPapers\masters\body\results_p15_2d.png"/>
          <p:cNvPicPr>
            <a:picLocks noChangeAspect="1" noChangeArrowheads="1"/>
          </p:cNvPicPr>
          <p:nvPr/>
        </p:nvPicPr>
        <p:blipFill>
          <a:blip r:embed="rId23" cstate="print"/>
          <a:srcRect/>
          <a:stretch>
            <a:fillRect/>
          </a:stretch>
        </p:blipFill>
        <p:spPr bwMode="auto">
          <a:xfrm>
            <a:off x="18889133" y="13944600"/>
            <a:ext cx="4428067" cy="2490788"/>
          </a:xfrm>
          <a:prstGeom prst="rect">
            <a:avLst/>
          </a:prstGeom>
          <a:noFill/>
        </p:spPr>
      </p:pic>
      <p:pic>
        <p:nvPicPr>
          <p:cNvPr id="1041" name="Picture 17" descr="C:\Users\Peter\Documents\GitHub\researchPapers\spie2014\houston3_2.png"/>
          <p:cNvPicPr>
            <a:picLocks noChangeAspect="1" noChangeArrowheads="1"/>
          </p:cNvPicPr>
          <p:nvPr/>
        </p:nvPicPr>
        <p:blipFill>
          <a:blip r:embed="rId24" cstate="print"/>
          <a:srcRect/>
          <a:stretch>
            <a:fillRect/>
          </a:stretch>
        </p:blipFill>
        <p:spPr bwMode="auto">
          <a:xfrm>
            <a:off x="9982200" y="17678400"/>
            <a:ext cx="4344677" cy="2443881"/>
          </a:xfrm>
          <a:prstGeom prst="rect">
            <a:avLst/>
          </a:prstGeom>
          <a:noFill/>
        </p:spPr>
      </p:pic>
      <p:pic>
        <p:nvPicPr>
          <p:cNvPr id="1042" name="Picture 18" descr="C:\Users\Peter\Documents\GitHub\researchPapers\spie2014\bhh3d2.png"/>
          <p:cNvPicPr>
            <a:picLocks noChangeAspect="1" noChangeArrowheads="1"/>
          </p:cNvPicPr>
          <p:nvPr/>
        </p:nvPicPr>
        <p:blipFill>
          <a:blip r:embed="rId25" cstate="print"/>
          <a:srcRect/>
          <a:stretch>
            <a:fillRect/>
          </a:stretch>
        </p:blipFill>
        <p:spPr bwMode="auto">
          <a:xfrm>
            <a:off x="14554200" y="17678400"/>
            <a:ext cx="4191000" cy="2619375"/>
          </a:xfrm>
          <a:prstGeom prst="rect">
            <a:avLst/>
          </a:prstGeom>
          <a:noFill/>
        </p:spPr>
      </p:pic>
      <p:pic>
        <p:nvPicPr>
          <p:cNvPr id="1043" name="Picture 19" descr="C:\Users\Peter\Documents\GitHub\researchPapers\spie2014\office.png"/>
          <p:cNvPicPr>
            <a:picLocks noChangeAspect="1" noChangeArrowheads="1"/>
          </p:cNvPicPr>
          <p:nvPr/>
        </p:nvPicPr>
        <p:blipFill>
          <a:blip r:embed="rId26" cstate="print"/>
          <a:srcRect/>
          <a:stretch>
            <a:fillRect/>
          </a:stretch>
        </p:blipFill>
        <p:spPr bwMode="auto">
          <a:xfrm>
            <a:off x="18973800" y="17678400"/>
            <a:ext cx="4058907" cy="2615740"/>
          </a:xfrm>
          <a:prstGeom prst="rect">
            <a:avLst/>
          </a:prstGeom>
          <a:noFill/>
        </p:spPr>
      </p:pic>
      <p:sp>
        <p:nvSpPr>
          <p:cNvPr id="51" name="TextBox 50"/>
          <p:cNvSpPr txBox="1"/>
          <p:nvPr/>
        </p:nvSpPr>
        <p:spPr>
          <a:xfrm>
            <a:off x="914400" y="16992600"/>
            <a:ext cx="4572000" cy="3970318"/>
          </a:xfrm>
          <a:prstGeom prst="rect">
            <a:avLst/>
          </a:prstGeom>
          <a:noFill/>
        </p:spPr>
        <p:txBody>
          <a:bodyPr wrap="square" rtlCol="0">
            <a:spAutoFit/>
          </a:bodyPr>
          <a:lstStyle/>
          <a:p>
            <a:pPr marL="342900" indent="-342900">
              <a:buFont typeface="Arial" pitchFamily="34" charset="0"/>
              <a:buChar char="•"/>
            </a:pPr>
            <a:r>
              <a:rPr lang="en-US" sz="1800" dirty="0" smtClean="0"/>
              <a:t>Since regions are textured independently, it is possible for textures to not line up well at region boundaries</a:t>
            </a:r>
          </a:p>
          <a:p>
            <a:pPr marL="342900" indent="-342900">
              <a:buFont typeface="Arial" pitchFamily="34" charset="0"/>
              <a:buChar char="•"/>
            </a:pPr>
            <a:r>
              <a:rPr lang="en-US" sz="1800" dirty="0" smtClean="0"/>
              <a:t>Region boundaries occur at sharp corners, and sharp corners often correspond to strong visual features in images</a:t>
            </a:r>
          </a:p>
          <a:p>
            <a:pPr marL="342900" indent="-342900">
              <a:buFont typeface="Arial" pitchFamily="34" charset="0"/>
              <a:buChar char="•"/>
            </a:pPr>
            <a:r>
              <a:rPr lang="en-US" sz="1800" dirty="0" smtClean="0"/>
              <a:t>Hough transforms are used to detect lines in images, and a transformation is computed to maximally match lines in images to lines formed by region boundaries and intersections</a:t>
            </a:r>
          </a:p>
          <a:p>
            <a:pPr marL="342900" indent="-342900">
              <a:buFont typeface="Arial" pitchFamily="34" charset="0"/>
              <a:buChar char="•"/>
            </a:pPr>
            <a:r>
              <a:rPr lang="en-US" sz="1800" dirty="0" smtClean="0"/>
              <a:t>Aligning images to geometry enforces texture continuity across boundaries and indirectly matches images more accurately</a:t>
            </a:r>
          </a:p>
        </p:txBody>
      </p:sp>
      <p:pic>
        <p:nvPicPr>
          <p:cNvPr id="8" name="Picture 3" descr="C:\Users\Peter\Documents\GitHub\researchPapers\spie2014\matchLines.jpg"/>
          <p:cNvPicPr>
            <a:picLocks noChangeAspect="1" noChangeArrowheads="1"/>
          </p:cNvPicPr>
          <p:nvPr/>
        </p:nvPicPr>
        <p:blipFill>
          <a:blip r:embed="rId27" cstate="print"/>
          <a:srcRect/>
          <a:stretch>
            <a:fillRect/>
          </a:stretch>
        </p:blipFill>
        <p:spPr bwMode="auto">
          <a:xfrm>
            <a:off x="5866698" y="19165669"/>
            <a:ext cx="2973948" cy="2017931"/>
          </a:xfrm>
          <a:prstGeom prst="rect">
            <a:avLst/>
          </a:prstGeom>
          <a:noFill/>
        </p:spPr>
      </p:pic>
      <p:sp>
        <p:nvSpPr>
          <p:cNvPr id="54" name="TextBox 53"/>
          <p:cNvSpPr txBox="1"/>
          <p:nvPr/>
        </p:nvSpPr>
        <p:spPr>
          <a:xfrm>
            <a:off x="24003000" y="685800"/>
            <a:ext cx="5715000" cy="646331"/>
          </a:xfrm>
          <a:prstGeom prst="rect">
            <a:avLst/>
          </a:prstGeom>
          <a:noFill/>
        </p:spPr>
        <p:txBody>
          <a:bodyPr wrap="square" rtlCol="0">
            <a:spAutoFit/>
          </a:bodyPr>
          <a:lstStyle/>
          <a:p>
            <a:r>
              <a:rPr lang="en-US" sz="3600" dirty="0" smtClean="0"/>
              <a:t>Occlusion Removal</a:t>
            </a:r>
            <a:endParaRPr lang="en-US" sz="3600" dirty="0"/>
          </a:p>
        </p:txBody>
      </p:sp>
      <p:sp>
        <p:nvSpPr>
          <p:cNvPr id="55" name="TextBox 54"/>
          <p:cNvSpPr txBox="1"/>
          <p:nvPr/>
        </p:nvSpPr>
        <p:spPr>
          <a:xfrm>
            <a:off x="24536400" y="1231880"/>
            <a:ext cx="5105400" cy="3416320"/>
          </a:xfrm>
          <a:prstGeom prst="rect">
            <a:avLst/>
          </a:prstGeom>
          <a:noFill/>
        </p:spPr>
        <p:txBody>
          <a:bodyPr wrap="square" rtlCol="0">
            <a:spAutoFit/>
          </a:bodyPr>
          <a:lstStyle/>
          <a:p>
            <a:pPr marL="342900" indent="-342900">
              <a:buFont typeface="Arial" pitchFamily="34" charset="0"/>
              <a:buChar char="•"/>
            </a:pPr>
            <a:r>
              <a:rPr lang="en-US" sz="1800" dirty="0" smtClean="0"/>
              <a:t>Selected images may contain occluding surfaces, which must be removed before images can be successfully composited together</a:t>
            </a:r>
          </a:p>
          <a:p>
            <a:pPr marL="342900" indent="-342900">
              <a:buFont typeface="Arial" pitchFamily="34" charset="0"/>
              <a:buChar char="•"/>
            </a:pPr>
            <a:r>
              <a:rPr lang="en-US" sz="1800" dirty="0" smtClean="0"/>
              <a:t>Because of previous image-geometry alignment, occluding surfaces in imagery can be easily detected using geometry alone</a:t>
            </a:r>
          </a:p>
          <a:p>
            <a:pPr marL="342900" indent="-342900">
              <a:buFont typeface="Arial" pitchFamily="34" charset="0"/>
              <a:buChar char="•"/>
            </a:pPr>
            <a:r>
              <a:rPr lang="en-US" sz="1800" dirty="0" smtClean="0"/>
              <a:t>Image projections are divided into a grid, with ray-polygon intersection tests performed at each corner. Fully occluded areas of the image are removed, while partially occluded areas are subdivided recursively into a smaller grid, and the process is repeated.</a:t>
            </a:r>
            <a:endParaRPr lang="en-US" sz="1800" dirty="0"/>
          </a:p>
        </p:txBody>
      </p:sp>
      <p:sp>
        <p:nvSpPr>
          <p:cNvPr id="56" name="TextBox 55"/>
          <p:cNvSpPr txBox="1"/>
          <p:nvPr/>
        </p:nvSpPr>
        <p:spPr>
          <a:xfrm>
            <a:off x="24536400" y="5118080"/>
            <a:ext cx="3810000" cy="1754326"/>
          </a:xfrm>
          <a:prstGeom prst="rect">
            <a:avLst/>
          </a:prstGeom>
          <a:noFill/>
        </p:spPr>
        <p:txBody>
          <a:bodyPr wrap="square" rtlCol="0">
            <a:spAutoFit/>
          </a:bodyPr>
          <a:lstStyle/>
          <a:p>
            <a:pPr marL="342900" indent="-342900">
              <a:buFont typeface="Arial" pitchFamily="34" charset="0"/>
              <a:buChar char="•"/>
            </a:pPr>
            <a:r>
              <a:rPr lang="en-US" sz="1800" dirty="0" smtClean="0"/>
              <a:t>SIFT feature matches are detected between each pair of overlapping images.</a:t>
            </a:r>
          </a:p>
          <a:p>
            <a:pPr marL="342900" indent="-342900">
              <a:buFont typeface="Arial" pitchFamily="34" charset="0"/>
              <a:buChar char="•"/>
            </a:pPr>
            <a:r>
              <a:rPr lang="en-US" sz="1800" dirty="0" smtClean="0"/>
              <a:t>RANSAC framework is used to obtain a robust 2d transformation from SIFT feature matches</a:t>
            </a:r>
            <a:endParaRPr lang="en-US" sz="1800" dirty="0"/>
          </a:p>
        </p:txBody>
      </p:sp>
      <p:sp>
        <p:nvSpPr>
          <p:cNvPr id="57" name="TextBox 56"/>
          <p:cNvSpPr txBox="1"/>
          <p:nvPr/>
        </p:nvSpPr>
        <p:spPr>
          <a:xfrm>
            <a:off x="24536400" y="7467600"/>
            <a:ext cx="5257800" cy="3139321"/>
          </a:xfrm>
          <a:prstGeom prst="rect">
            <a:avLst/>
          </a:prstGeom>
          <a:noFill/>
        </p:spPr>
        <p:txBody>
          <a:bodyPr wrap="square" rtlCol="0">
            <a:spAutoFit/>
          </a:bodyPr>
          <a:lstStyle/>
          <a:p>
            <a:pPr marL="342900" indent="-342900">
              <a:buFont typeface="Arial" pitchFamily="34" charset="0"/>
              <a:buChar char="•"/>
            </a:pPr>
            <a:r>
              <a:rPr lang="en-US" sz="1800" dirty="0" smtClean="0"/>
              <a:t>Images are related to geometry via image-geometry transforms, images are related to each other via SIFT matches, and images have noisy camera poses.</a:t>
            </a:r>
          </a:p>
          <a:p>
            <a:pPr marL="342900" indent="-342900">
              <a:buFont typeface="Arial" pitchFamily="34" charset="0"/>
              <a:buChar char="•"/>
            </a:pPr>
            <a:r>
              <a:rPr lang="en-US" sz="1800" dirty="0" smtClean="0"/>
              <a:t>All 3 are reconciled via a weighted linear least squares problem.</a:t>
            </a:r>
          </a:p>
          <a:p>
            <a:pPr marL="342900" indent="-342900">
              <a:buFont typeface="Arial" pitchFamily="34" charset="0"/>
              <a:buChar char="•"/>
            </a:pPr>
            <a:r>
              <a:rPr lang="en-US" sz="1800" dirty="0" smtClean="0"/>
              <a:t>Image-geometry and image-image transformation observations are given a weighting of 1.</a:t>
            </a:r>
          </a:p>
          <a:p>
            <a:pPr marL="342900" indent="-342900">
              <a:buFont typeface="Arial" pitchFamily="34" charset="0"/>
              <a:buChar char="•"/>
            </a:pPr>
            <a:r>
              <a:rPr lang="en-US" sz="1800" dirty="0" smtClean="0"/>
              <a:t>Noisy camera poses should be used minimally, and only to constrain solution as needed, so their observations are given a weighting of 0.1</a:t>
            </a:r>
            <a:endParaRPr lang="en-US" sz="1800" dirty="0"/>
          </a:p>
        </p:txBody>
      </p:sp>
      <p:sp>
        <p:nvSpPr>
          <p:cNvPr id="58" name="TextBox 57"/>
          <p:cNvSpPr txBox="1"/>
          <p:nvPr/>
        </p:nvSpPr>
        <p:spPr>
          <a:xfrm>
            <a:off x="24536400" y="11353800"/>
            <a:ext cx="3810000" cy="1477328"/>
          </a:xfrm>
          <a:prstGeom prst="rect">
            <a:avLst/>
          </a:prstGeom>
          <a:noFill/>
        </p:spPr>
        <p:txBody>
          <a:bodyPr wrap="square" rtlCol="0">
            <a:spAutoFit/>
          </a:bodyPr>
          <a:lstStyle/>
          <a:p>
            <a:pPr marL="342900" indent="-342900">
              <a:buFont typeface="Arial" pitchFamily="34" charset="0"/>
              <a:buChar char="•"/>
            </a:pPr>
            <a:r>
              <a:rPr lang="en-US" sz="1800" dirty="0" smtClean="0"/>
              <a:t>A simple, general way to composite images together is by dividing a region’s surface into tiles, and selecting an image to texture each </a:t>
            </a:r>
            <a:r>
              <a:rPr lang="en-US" sz="1800" dirty="0" smtClean="0"/>
              <a:t>tile</a:t>
            </a:r>
          </a:p>
        </p:txBody>
      </p:sp>
      <p:sp>
        <p:nvSpPr>
          <p:cNvPr id="59" name="TextBox 58"/>
          <p:cNvSpPr txBox="1"/>
          <p:nvPr/>
        </p:nvSpPr>
        <p:spPr>
          <a:xfrm>
            <a:off x="24536400" y="14559677"/>
            <a:ext cx="3581400" cy="2308324"/>
          </a:xfrm>
          <a:prstGeom prst="rect">
            <a:avLst/>
          </a:prstGeom>
          <a:noFill/>
        </p:spPr>
        <p:txBody>
          <a:bodyPr wrap="square" rtlCol="0">
            <a:spAutoFit/>
          </a:bodyPr>
          <a:lstStyle/>
          <a:p>
            <a:pPr marL="342900" indent="-342900">
              <a:buFont typeface="Arial" pitchFamily="34" charset="0"/>
              <a:buChar char="•"/>
            </a:pPr>
            <a:r>
              <a:rPr lang="en-US" sz="1800" dirty="0" smtClean="0"/>
              <a:t>An optimal texture can be directly obtained by measuring and minimizing pixel differences at image boundaries</a:t>
            </a:r>
          </a:p>
          <a:p>
            <a:pPr marL="342900" indent="-342900">
              <a:buFont typeface="Arial" pitchFamily="34" charset="0"/>
              <a:buChar char="•"/>
            </a:pPr>
            <a:r>
              <a:rPr lang="en-US" sz="1800" dirty="0" smtClean="0"/>
              <a:t>A 1-d DAG is constructed of all images, with edge costs defined by SSD of pixels in overlapping regions.</a:t>
            </a:r>
          </a:p>
        </p:txBody>
      </p:sp>
      <p:sp>
        <p:nvSpPr>
          <p:cNvPr id="60" name="TextBox 59"/>
          <p:cNvSpPr txBox="1"/>
          <p:nvPr/>
        </p:nvSpPr>
        <p:spPr>
          <a:xfrm>
            <a:off x="24536400" y="16764000"/>
            <a:ext cx="7543800" cy="1200329"/>
          </a:xfrm>
          <a:prstGeom prst="rect">
            <a:avLst/>
          </a:prstGeom>
          <a:noFill/>
        </p:spPr>
        <p:txBody>
          <a:bodyPr wrap="square" rtlCol="0">
            <a:spAutoFit/>
          </a:bodyPr>
          <a:lstStyle/>
          <a:p>
            <a:pPr marL="342900" indent="-342900">
              <a:buFont typeface="Arial" pitchFamily="34" charset="0"/>
              <a:buChar char="•"/>
            </a:pPr>
            <a:r>
              <a:rPr lang="en-US" sz="1800" dirty="0" smtClean="0"/>
              <a:t>Solution results in subset of images that spans entire surface with minimal pixel differences in adjacent images.</a:t>
            </a:r>
          </a:p>
          <a:p>
            <a:pPr marL="342900" indent="-342900">
              <a:buFont typeface="Arial" pitchFamily="34" charset="0"/>
              <a:buChar char="•"/>
            </a:pPr>
            <a:r>
              <a:rPr lang="en-US" sz="1800" dirty="0" smtClean="0"/>
              <a:t>Only applies to regions with lateral coverage, e.g. walls, due to our fisheye cameras.</a:t>
            </a:r>
          </a:p>
        </p:txBody>
      </p:sp>
      <p:sp>
        <p:nvSpPr>
          <p:cNvPr id="61" name="TextBox 60"/>
          <p:cNvSpPr txBox="1"/>
          <p:nvPr/>
        </p:nvSpPr>
        <p:spPr>
          <a:xfrm>
            <a:off x="24536400" y="18516600"/>
            <a:ext cx="5029200" cy="3139321"/>
          </a:xfrm>
          <a:prstGeom prst="rect">
            <a:avLst/>
          </a:prstGeom>
          <a:noFill/>
        </p:spPr>
        <p:txBody>
          <a:bodyPr wrap="square" rtlCol="0">
            <a:spAutoFit/>
          </a:bodyPr>
          <a:lstStyle/>
          <a:p>
            <a:pPr marL="342900" indent="-342900">
              <a:buFont typeface="Arial" pitchFamily="34" charset="0"/>
              <a:buChar char="•"/>
            </a:pPr>
            <a:r>
              <a:rPr lang="en-US" sz="1800" dirty="0" smtClean="0"/>
              <a:t>Cameras have automatic exposure; this means different images of the same area can have varying brightness</a:t>
            </a:r>
          </a:p>
          <a:p>
            <a:pPr marL="342900" indent="-342900">
              <a:buFont typeface="Arial" pitchFamily="34" charset="0"/>
              <a:buChar char="•"/>
            </a:pPr>
            <a:r>
              <a:rPr lang="en-US" sz="1800" dirty="0" smtClean="0"/>
              <a:t>Relative difference in brightness between 2 images can be found by averaging pixel offsets in overlapping regions.</a:t>
            </a:r>
          </a:p>
          <a:p>
            <a:pPr marL="342900" indent="-342900">
              <a:buFont typeface="Arial" pitchFamily="34" charset="0"/>
              <a:buChar char="•"/>
            </a:pPr>
            <a:r>
              <a:rPr lang="en-US" sz="1800" dirty="0" smtClean="0"/>
              <a:t>Least squares problem is formed to calculate a gain for each image such that relative differences in brightness are minimized.</a:t>
            </a:r>
          </a:p>
          <a:p>
            <a:pPr marL="342900" indent="-342900">
              <a:buFont typeface="Arial" pitchFamily="34" charset="0"/>
              <a:buChar char="•"/>
            </a:pPr>
            <a:r>
              <a:rPr lang="en-US" sz="1800" dirty="0" smtClean="0"/>
              <a:t>Alpha blending between neighboring images is added to further smooth transitions.</a:t>
            </a:r>
          </a:p>
        </p:txBody>
      </p:sp>
      <p:pic>
        <p:nvPicPr>
          <p:cNvPr id="14" name="Picture 13"/>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0186307" y="7189427"/>
            <a:ext cx="1893893" cy="1956575"/>
          </a:xfrm>
          <a:prstGeom prst="rect">
            <a:avLst/>
          </a:prstGeom>
        </p:spPr>
      </p:pic>
      <p:pic>
        <p:nvPicPr>
          <p:cNvPr id="15" name="Picture 14"/>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9946600" y="9622152"/>
            <a:ext cx="592726" cy="893448"/>
          </a:xfrm>
          <a:prstGeom prst="rect">
            <a:avLst/>
          </a:prstGeom>
        </p:spPr>
      </p:pic>
      <p:pic>
        <p:nvPicPr>
          <p:cNvPr id="16" name="Picture 15"/>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31730481" y="9144000"/>
            <a:ext cx="730719" cy="1826798"/>
          </a:xfrm>
          <a:prstGeom prst="rect">
            <a:avLst/>
          </a:prstGeom>
        </p:spPr>
      </p:pic>
      <p:pic>
        <p:nvPicPr>
          <p:cNvPr id="17" name="Picture 16"/>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30556200" y="9146002"/>
            <a:ext cx="1190448" cy="1826798"/>
          </a:xfrm>
          <a:prstGeom prst="rect">
            <a:avLst/>
          </a:prstGeom>
        </p:spPr>
      </p:pic>
      <p:pic>
        <p:nvPicPr>
          <p:cNvPr id="18" name="Picture 17"/>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29870400" y="2189102"/>
            <a:ext cx="2517255" cy="1107867"/>
          </a:xfrm>
          <a:prstGeom prst="rect">
            <a:avLst/>
          </a:prstGeom>
        </p:spPr>
      </p:pic>
      <p:pic>
        <p:nvPicPr>
          <p:cNvPr id="19" name="Picture 18"/>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29864839" y="3387237"/>
            <a:ext cx="2520161" cy="1099414"/>
          </a:xfrm>
          <a:prstGeom prst="rect">
            <a:avLst/>
          </a:prstGeom>
        </p:spPr>
      </p:pic>
      <p:graphicFrame>
        <p:nvGraphicFramePr>
          <p:cNvPr id="20" name="Table 19"/>
          <p:cNvGraphicFramePr>
            <a:graphicFrameLocks noGrp="1"/>
          </p:cNvGraphicFramePr>
          <p:nvPr>
            <p:extLst>
              <p:ext uri="{D42A27DB-BD31-4B8C-83A1-F6EECF244321}">
                <p14:modId xmlns:p14="http://schemas.microsoft.com/office/powerpoint/2010/main" val="3260619225"/>
              </p:ext>
            </p:extLst>
          </p:nvPr>
        </p:nvGraphicFramePr>
        <p:xfrm>
          <a:off x="28879800" y="11277600"/>
          <a:ext cx="3424568" cy="1428930"/>
        </p:xfrm>
        <a:graphic>
          <a:graphicData uri="http://schemas.openxmlformats.org/drawingml/2006/table">
            <a:tbl>
              <a:tblPr>
                <a:tableStyleId>{5940675A-B579-460E-94D1-54222C63F5DA}</a:tableStyleId>
              </a:tblPr>
              <a:tblGrid>
                <a:gridCol w="244612"/>
                <a:gridCol w="244612"/>
                <a:gridCol w="244612"/>
                <a:gridCol w="244612"/>
                <a:gridCol w="244612"/>
                <a:gridCol w="244612"/>
                <a:gridCol w="244612"/>
                <a:gridCol w="244612"/>
                <a:gridCol w="244612"/>
                <a:gridCol w="244612"/>
                <a:gridCol w="244612"/>
                <a:gridCol w="244612"/>
                <a:gridCol w="244612"/>
                <a:gridCol w="244612"/>
              </a:tblGrid>
              <a:tr h="238155">
                <a:tc>
                  <a:txBody>
                    <a:bodyPr/>
                    <a:lstStyle/>
                    <a:p>
                      <a:endParaRPr lang="en-US" sz="900" dirty="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r>
              <a:tr h="238155">
                <a:tc>
                  <a:txBody>
                    <a:bodyPr/>
                    <a:lstStyle/>
                    <a:p>
                      <a:endParaRPr lang="en-US" sz="900" dirty="0"/>
                    </a:p>
                  </a:txBody>
                  <a:tcPr/>
                </a:tc>
                <a:tc>
                  <a:txBody>
                    <a:bodyPr/>
                    <a:lstStyle/>
                    <a:p>
                      <a:endParaRPr lang="en-US" sz="900" dirty="0"/>
                    </a:p>
                  </a:txBody>
                  <a:tcPr/>
                </a:tc>
                <a:tc>
                  <a:txBody>
                    <a:bodyPr/>
                    <a:lstStyle/>
                    <a:p>
                      <a:endParaRPr lang="en-US" sz="900"/>
                    </a:p>
                  </a:txBody>
                  <a:tcPr/>
                </a:tc>
                <a:tc>
                  <a:txBody>
                    <a:bodyPr/>
                    <a:lstStyle/>
                    <a:p>
                      <a:endParaRPr lang="en-US" sz="900"/>
                    </a:p>
                  </a:txBody>
                  <a:tcPr/>
                </a:tc>
                <a:tc>
                  <a:txBody>
                    <a:bodyPr/>
                    <a:lstStyle/>
                    <a:p>
                      <a:endParaRPr lang="en-US" sz="900" dirty="0"/>
                    </a:p>
                  </a:txBody>
                  <a:tcPr/>
                </a:tc>
                <a:tc>
                  <a:txBody>
                    <a:bodyPr/>
                    <a:lstStyle/>
                    <a:p>
                      <a:endParaRPr lang="en-US" sz="900" dirty="0"/>
                    </a:p>
                  </a:txBody>
                  <a:tcPr/>
                </a:tc>
                <a:tc>
                  <a:txBody>
                    <a:bodyPr/>
                    <a:lstStyle/>
                    <a:p>
                      <a:endParaRPr lang="en-US" sz="900" dirty="0"/>
                    </a:p>
                  </a:txBody>
                  <a:tcPr/>
                </a:tc>
                <a:tc>
                  <a:txBody>
                    <a:bodyPr/>
                    <a:lstStyle/>
                    <a:p>
                      <a:endParaRPr lang="en-US" sz="900" dirty="0"/>
                    </a:p>
                  </a:txBody>
                  <a:tcPr/>
                </a:tc>
                <a:tc>
                  <a:txBody>
                    <a:bodyPr/>
                    <a:lstStyle/>
                    <a:p>
                      <a:endParaRPr lang="en-US" sz="900" dirty="0"/>
                    </a:p>
                  </a:txBody>
                  <a:tcPr/>
                </a:tc>
                <a:tc>
                  <a:txBody>
                    <a:bodyPr/>
                    <a:lstStyle/>
                    <a:p>
                      <a:endParaRPr lang="en-US" sz="900" dirty="0"/>
                    </a:p>
                  </a:txBody>
                  <a:tcPr/>
                </a:tc>
                <a:tc>
                  <a:txBody>
                    <a:bodyPr/>
                    <a:lstStyle/>
                    <a:p>
                      <a:endParaRPr lang="en-US" sz="900" dirty="0"/>
                    </a:p>
                  </a:txBody>
                  <a:tcPr/>
                </a:tc>
                <a:tc>
                  <a:txBody>
                    <a:bodyPr/>
                    <a:lstStyle/>
                    <a:p>
                      <a:endParaRPr lang="en-US" sz="900" dirty="0"/>
                    </a:p>
                  </a:txBody>
                  <a:tcPr/>
                </a:tc>
                <a:tc>
                  <a:txBody>
                    <a:bodyPr/>
                    <a:lstStyle/>
                    <a:p>
                      <a:endParaRPr lang="en-US" sz="900" dirty="0"/>
                    </a:p>
                  </a:txBody>
                  <a:tcPr/>
                </a:tc>
                <a:tc>
                  <a:txBody>
                    <a:bodyPr/>
                    <a:lstStyle/>
                    <a:p>
                      <a:endParaRPr lang="en-US" sz="900" dirty="0"/>
                    </a:p>
                  </a:txBody>
                  <a:tcPr/>
                </a:tc>
              </a:tr>
              <a:tr h="238155">
                <a:tc>
                  <a:txBody>
                    <a:bodyPr/>
                    <a:lstStyle/>
                    <a:p>
                      <a:endParaRPr lang="en-US" sz="900"/>
                    </a:p>
                  </a:txBody>
                  <a:tcPr/>
                </a:tc>
                <a:tc>
                  <a:txBody>
                    <a:bodyPr/>
                    <a:lstStyle/>
                    <a:p>
                      <a:endParaRPr lang="en-US" sz="900" dirty="0"/>
                    </a:p>
                  </a:txBody>
                  <a:tcPr>
                    <a:noFill/>
                  </a:tcPr>
                </a:tc>
                <a:tc>
                  <a:txBody>
                    <a:bodyPr/>
                    <a:lstStyle/>
                    <a:p>
                      <a:endParaRPr lang="en-US" sz="900" dirty="0"/>
                    </a:p>
                  </a:txBody>
                  <a:tcPr>
                    <a:noFill/>
                  </a:tcPr>
                </a:tc>
                <a:tc>
                  <a:txBody>
                    <a:bodyPr/>
                    <a:lstStyle/>
                    <a:p>
                      <a:endParaRPr lang="en-US" sz="900" dirty="0"/>
                    </a:p>
                  </a:txBody>
                  <a:tcPr>
                    <a:noFill/>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r>
              <a:tr h="238155">
                <a:tc>
                  <a:txBody>
                    <a:bodyPr/>
                    <a:lstStyle/>
                    <a:p>
                      <a:endParaRPr lang="en-US" sz="900"/>
                    </a:p>
                  </a:txBody>
                  <a:tcPr/>
                </a:tc>
                <a:tc>
                  <a:txBody>
                    <a:bodyPr/>
                    <a:lstStyle/>
                    <a:p>
                      <a:endParaRPr lang="en-US" sz="900" dirty="0"/>
                    </a:p>
                  </a:txBody>
                  <a:tcPr>
                    <a:noFill/>
                  </a:tcPr>
                </a:tc>
                <a:tc>
                  <a:txBody>
                    <a:bodyPr/>
                    <a:lstStyle/>
                    <a:p>
                      <a:endParaRPr lang="en-US" sz="900" dirty="0"/>
                    </a:p>
                  </a:txBody>
                  <a:tcPr>
                    <a:noFill/>
                  </a:tcPr>
                </a:tc>
                <a:tc>
                  <a:txBody>
                    <a:bodyPr/>
                    <a:lstStyle/>
                    <a:p>
                      <a:endParaRPr lang="en-US" sz="900" dirty="0"/>
                    </a:p>
                  </a:txBody>
                  <a:tcPr>
                    <a:noFill/>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dirty="0"/>
                    </a:p>
                  </a:txBody>
                  <a:tcPr>
                    <a:solidFill>
                      <a:srgbClr val="FF6600">
                        <a:alpha val="50196"/>
                      </a:srgbClr>
                    </a:solidFill>
                  </a:tcPr>
                </a:tc>
                <a:tc>
                  <a:txBody>
                    <a:bodyPr/>
                    <a:lstStyle/>
                    <a:p>
                      <a:endParaRPr lang="en-US" sz="900"/>
                    </a:p>
                  </a:txBody>
                  <a:tcPr>
                    <a:solidFill>
                      <a:srgbClr val="FF6600">
                        <a:alpha val="50196"/>
                      </a:srgbClr>
                    </a:solidFill>
                  </a:tcPr>
                </a:tc>
                <a:tc>
                  <a:txBody>
                    <a:bodyPr/>
                    <a:lstStyle/>
                    <a:p>
                      <a:endParaRPr lang="en-US" sz="900"/>
                    </a:p>
                  </a:txBody>
                  <a:tcPr>
                    <a:solidFill>
                      <a:srgbClr val="FF6600">
                        <a:alpha val="50196"/>
                      </a:srgbClr>
                    </a:solidFill>
                  </a:tcPr>
                </a:tc>
                <a:tc>
                  <a:txBody>
                    <a:bodyPr/>
                    <a:lstStyle/>
                    <a:p>
                      <a:endParaRPr lang="en-US" sz="900"/>
                    </a:p>
                  </a:txBody>
                  <a:tcPr/>
                </a:tc>
                <a:tc>
                  <a:txBody>
                    <a:bodyPr/>
                    <a:lstStyle/>
                    <a:p>
                      <a:endParaRPr lang="en-US" sz="900"/>
                    </a:p>
                  </a:txBody>
                  <a:tcPr/>
                </a:tc>
              </a:tr>
              <a:tr h="238155">
                <a:tc>
                  <a:txBody>
                    <a:bodyPr/>
                    <a:lstStyle/>
                    <a:p>
                      <a:endParaRPr lang="en-US" sz="900"/>
                    </a:p>
                  </a:txBody>
                  <a:tcPr/>
                </a:tc>
                <a:tc>
                  <a:txBody>
                    <a:bodyPr/>
                    <a:lstStyle/>
                    <a:p>
                      <a:endParaRPr lang="en-US" sz="900" dirty="0"/>
                    </a:p>
                  </a:txBody>
                  <a:tcPr>
                    <a:noFill/>
                  </a:tcPr>
                </a:tc>
                <a:tc>
                  <a:txBody>
                    <a:bodyPr/>
                    <a:lstStyle/>
                    <a:p>
                      <a:endParaRPr lang="en-US" sz="900" dirty="0"/>
                    </a:p>
                  </a:txBody>
                  <a:tcPr>
                    <a:noFill/>
                  </a:tcPr>
                </a:tc>
                <a:tc>
                  <a:txBody>
                    <a:bodyPr/>
                    <a:lstStyle/>
                    <a:p>
                      <a:endParaRPr lang="en-US" sz="900" dirty="0"/>
                    </a:p>
                  </a:txBody>
                  <a:tcPr>
                    <a:noFill/>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dirty="0"/>
                    </a:p>
                  </a:txBody>
                  <a:tcPr>
                    <a:solidFill>
                      <a:srgbClr val="FF6600">
                        <a:alpha val="50196"/>
                      </a:srgbClr>
                    </a:solidFill>
                  </a:tcPr>
                </a:tc>
                <a:tc>
                  <a:txBody>
                    <a:bodyPr/>
                    <a:lstStyle/>
                    <a:p>
                      <a:endParaRPr lang="en-US" sz="900" dirty="0"/>
                    </a:p>
                  </a:txBody>
                  <a:tcPr>
                    <a:solidFill>
                      <a:srgbClr val="FF0000">
                        <a:alpha val="49804"/>
                      </a:srgbClr>
                    </a:solidFill>
                  </a:tcPr>
                </a:tc>
                <a:tc>
                  <a:txBody>
                    <a:bodyPr/>
                    <a:lstStyle/>
                    <a:p>
                      <a:endParaRPr lang="en-US" sz="900"/>
                    </a:p>
                  </a:txBody>
                  <a:tcPr>
                    <a:solidFill>
                      <a:srgbClr val="FF6600">
                        <a:alpha val="50196"/>
                      </a:srgbClr>
                    </a:solidFill>
                  </a:tcPr>
                </a:tc>
                <a:tc>
                  <a:txBody>
                    <a:bodyPr/>
                    <a:lstStyle/>
                    <a:p>
                      <a:endParaRPr lang="en-US" sz="900"/>
                    </a:p>
                  </a:txBody>
                  <a:tcPr/>
                </a:tc>
                <a:tc>
                  <a:txBody>
                    <a:bodyPr/>
                    <a:lstStyle/>
                    <a:p>
                      <a:endParaRPr lang="en-US" sz="900"/>
                    </a:p>
                  </a:txBody>
                  <a:tcPr/>
                </a:tc>
              </a:tr>
              <a:tr h="238155">
                <a:tc>
                  <a:txBody>
                    <a:bodyPr/>
                    <a:lstStyle/>
                    <a:p>
                      <a:endParaRPr lang="en-US" sz="900"/>
                    </a:p>
                  </a:txBody>
                  <a:tcPr/>
                </a:tc>
                <a:tc>
                  <a:txBody>
                    <a:bodyPr/>
                    <a:lstStyle/>
                    <a:p>
                      <a:endParaRPr lang="en-US" sz="900" dirty="0"/>
                    </a:p>
                  </a:txBody>
                  <a:tcPr/>
                </a:tc>
                <a:tc>
                  <a:txBody>
                    <a:bodyPr/>
                    <a:lstStyle/>
                    <a:p>
                      <a:endParaRPr lang="en-US" sz="900" dirty="0"/>
                    </a:p>
                  </a:txBody>
                  <a:tcPr/>
                </a:tc>
                <a:tc>
                  <a:txBody>
                    <a:bodyPr/>
                    <a:lstStyle/>
                    <a:p>
                      <a:endParaRPr lang="en-US" sz="900"/>
                    </a:p>
                  </a:txBody>
                  <a:tcPr/>
                </a:tc>
                <a:tc>
                  <a:txBody>
                    <a:bodyPr/>
                    <a:lstStyle/>
                    <a:p>
                      <a:endParaRPr lang="en-US" sz="900" dirty="0"/>
                    </a:p>
                  </a:txBody>
                  <a:tcPr/>
                </a:tc>
                <a:tc>
                  <a:txBody>
                    <a:bodyPr/>
                    <a:lstStyle/>
                    <a:p>
                      <a:endParaRPr lang="en-US" sz="900" dirty="0"/>
                    </a:p>
                  </a:txBody>
                  <a:tcPr/>
                </a:tc>
                <a:tc>
                  <a:txBody>
                    <a:bodyPr/>
                    <a:lstStyle/>
                    <a:p>
                      <a:endParaRPr lang="en-US" sz="900" dirty="0"/>
                    </a:p>
                  </a:txBody>
                  <a:tcPr/>
                </a:tc>
                <a:tc>
                  <a:txBody>
                    <a:bodyPr/>
                    <a:lstStyle/>
                    <a:p>
                      <a:endParaRPr lang="en-US" sz="900" dirty="0"/>
                    </a:p>
                  </a:txBody>
                  <a:tcPr/>
                </a:tc>
                <a:tc>
                  <a:txBody>
                    <a:bodyPr/>
                    <a:lstStyle/>
                    <a:p>
                      <a:endParaRPr lang="en-US" sz="900" dirty="0"/>
                    </a:p>
                  </a:txBody>
                  <a:tcPr/>
                </a:tc>
                <a:tc>
                  <a:txBody>
                    <a:bodyPr/>
                    <a:lstStyle/>
                    <a:p>
                      <a:endParaRPr lang="en-US" sz="900" dirty="0"/>
                    </a:p>
                  </a:txBody>
                  <a:tcPr>
                    <a:solidFill>
                      <a:srgbClr val="FF6600">
                        <a:alpha val="50196"/>
                      </a:srgbClr>
                    </a:solidFill>
                  </a:tcPr>
                </a:tc>
                <a:tc>
                  <a:txBody>
                    <a:bodyPr/>
                    <a:lstStyle/>
                    <a:p>
                      <a:endParaRPr lang="en-US" sz="900" dirty="0"/>
                    </a:p>
                  </a:txBody>
                  <a:tcPr>
                    <a:solidFill>
                      <a:srgbClr val="FF6600">
                        <a:alpha val="50196"/>
                      </a:srgbClr>
                    </a:solidFill>
                  </a:tcPr>
                </a:tc>
                <a:tc>
                  <a:txBody>
                    <a:bodyPr/>
                    <a:lstStyle/>
                    <a:p>
                      <a:endParaRPr lang="en-US" sz="900" dirty="0"/>
                    </a:p>
                  </a:txBody>
                  <a:tcPr>
                    <a:solidFill>
                      <a:srgbClr val="FF6600">
                        <a:alpha val="50196"/>
                      </a:srgbClr>
                    </a:solidFill>
                  </a:tcPr>
                </a:tc>
                <a:tc>
                  <a:txBody>
                    <a:bodyPr/>
                    <a:lstStyle/>
                    <a:p>
                      <a:endParaRPr lang="en-US" sz="900" dirty="0"/>
                    </a:p>
                  </a:txBody>
                  <a:tcPr/>
                </a:tc>
                <a:tc>
                  <a:txBody>
                    <a:bodyPr/>
                    <a:lstStyle/>
                    <a:p>
                      <a:endParaRPr lang="en-US" sz="900" dirty="0"/>
                    </a:p>
                  </a:txBody>
                  <a:tcPr/>
                </a:tc>
              </a:tr>
            </a:tbl>
          </a:graphicData>
        </a:graphic>
      </p:graphicFrame>
      <p:sp>
        <p:nvSpPr>
          <p:cNvPr id="70" name="TextBox 69"/>
          <p:cNvSpPr txBox="1"/>
          <p:nvPr/>
        </p:nvSpPr>
        <p:spPr>
          <a:xfrm>
            <a:off x="24536400" y="12695872"/>
            <a:ext cx="8089014" cy="1477328"/>
          </a:xfrm>
          <a:prstGeom prst="rect">
            <a:avLst/>
          </a:prstGeom>
          <a:noFill/>
        </p:spPr>
        <p:txBody>
          <a:bodyPr wrap="square" rtlCol="0">
            <a:spAutoFit/>
          </a:bodyPr>
          <a:lstStyle/>
          <a:p>
            <a:pPr marL="342900" indent="-342900">
              <a:buFont typeface="Arial" pitchFamily="34" charset="0"/>
              <a:buChar char="•"/>
            </a:pPr>
            <a:r>
              <a:rPr lang="en-US" sz="1800" dirty="0" smtClean="0"/>
              <a:t>Best image for each tile is selected according to scoring function used in original image selection process</a:t>
            </a:r>
          </a:p>
          <a:p>
            <a:pPr marL="342900" indent="-342900">
              <a:buFont typeface="Arial" pitchFamily="34" charset="0"/>
              <a:buChar char="•"/>
            </a:pPr>
            <a:r>
              <a:rPr lang="en-US" sz="1800" dirty="0" smtClean="0"/>
              <a:t>Texture continuity is improved by adding a spatiotemporal caching mechanism; this encourages neighboring tiles to use identical images, or images taken nearby spatially and temporally.</a:t>
            </a:r>
            <a:endParaRPr lang="en-US" sz="18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1447</TotalTime>
  <Words>835</Words>
  <Application>Microsoft Office PowerPoint</Application>
  <PresentationFormat>Custom</PresentationFormat>
  <Paragraphs>59</Paragraphs>
  <Slides>1</Slides>
  <Notes>0</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5" baseType="lpstr">
      <vt:lpstr>Arial</vt:lpstr>
      <vt:lpstr>Calibri</vt:lpstr>
      <vt:lpstr>Office Theme</vt:lpstr>
      <vt:lpstr>Equation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Trubbis</dc:creator>
  <cp:lastModifiedBy>Peter</cp:lastModifiedBy>
  <cp:revision>64</cp:revision>
  <dcterms:created xsi:type="dcterms:W3CDTF">2013-01-14T01:51:55Z</dcterms:created>
  <dcterms:modified xsi:type="dcterms:W3CDTF">2014-01-13T08:47:33Z</dcterms:modified>
</cp:coreProperties>
</file>